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8" r:id="rId1"/>
  </p:sldMasterIdLst>
  <p:notesMasterIdLst>
    <p:notesMasterId r:id="rId7"/>
  </p:notesMasterIdLst>
  <p:sldIdLst>
    <p:sldId id="292" r:id="rId2"/>
    <p:sldId id="293" r:id="rId3"/>
    <p:sldId id="294" r:id="rId4"/>
    <p:sldId id="296" r:id="rId5"/>
    <p:sldId id="297" r:id="rId6"/>
  </p:sldIdLst>
  <p:sldSz cx="9144000" cy="6858000" type="screen4x3"/>
  <p:notesSz cx="7315200" cy="9601200"/>
  <p:defaultTextStyle>
    <a:defPPr>
      <a:defRPr lang="es-C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024" userDrawn="1">
          <p15:clr>
            <a:srgbClr val="A4A3A4"/>
          </p15:clr>
        </p15:guide>
        <p15:guide id="2" pos="2304"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56565"/>
    <a:srgbClr val="999999"/>
    <a:srgbClr val="FF8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8C173C42-7C61-4CBD-BF04-6A60039A1445}" v="6" dt="2025-06-09T03:12:01.893"/>
  </p1510:revLst>
</p1510:revInfo>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2" d="100"/>
          <a:sy n="82" d="100"/>
        </p:scale>
        <p:origin x="1249" y="74"/>
      </p:cViewPr>
      <p:guideLst>
        <p:guide orient="horz" pos="2160"/>
        <p:guide pos="2880"/>
      </p:guideLst>
    </p:cSldViewPr>
  </p:slideViewPr>
  <p:notesTextViewPr>
    <p:cViewPr>
      <p:scale>
        <a:sx n="100" d="100"/>
        <a:sy n="100" d="100"/>
      </p:scale>
      <p:origin x="0" y="0"/>
    </p:cViewPr>
  </p:notesTextViewPr>
  <p:notesViewPr>
    <p:cSldViewPr>
      <p:cViewPr varScale="1">
        <p:scale>
          <a:sx n="60" d="100"/>
          <a:sy n="60" d="100"/>
        </p:scale>
        <p:origin x="-2748" y="-84"/>
      </p:cViewPr>
      <p:guideLst>
        <p:guide orient="horz" pos="3024"/>
        <p:guide pos="2304"/>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13" Type="http://schemas.microsoft.com/office/2015/10/relationships/revisionInfo" Target="revisionInfo.xml"/><Relationship Id="rId3" Type="http://schemas.openxmlformats.org/officeDocument/2006/relationships/slide" Target="slides/slide2.xml"/><Relationship Id="rId7" Type="http://schemas.openxmlformats.org/officeDocument/2006/relationships/notesMaster" Target="notesMasters/notesMaster1.xml"/><Relationship Id="rId12" Type="http://schemas.microsoft.com/office/2016/11/relationships/changesInfo" Target="changesInfos/changesInfo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Gonzalo Moll (FRAYLEON)" userId="298b69ff-a9bb-44d1-9980-81cf6974ed5b" providerId="ADAL" clId="{8C173C42-7C61-4CBD-BF04-6A60039A1445}"/>
    <pc:docChg chg="undo custSel modSld">
      <pc:chgData name="Gonzalo Moll (FRAYLEON)" userId="298b69ff-a9bb-44d1-9980-81cf6974ed5b" providerId="ADAL" clId="{8C173C42-7C61-4CBD-BF04-6A60039A1445}" dt="2025-06-09T21:21:42.810" v="706" actId="20577"/>
      <pc:docMkLst>
        <pc:docMk/>
      </pc:docMkLst>
      <pc:sldChg chg="modSp mod">
        <pc:chgData name="Gonzalo Moll (FRAYLEON)" userId="298b69ff-a9bb-44d1-9980-81cf6974ed5b" providerId="ADAL" clId="{8C173C42-7C61-4CBD-BF04-6A60039A1445}" dt="2025-06-09T21:21:42.810" v="706" actId="20577"/>
        <pc:sldMkLst>
          <pc:docMk/>
          <pc:sldMk cId="2961820281" sldId="293"/>
        </pc:sldMkLst>
        <pc:spChg chg="mod">
          <ac:chgData name="Gonzalo Moll (FRAYLEON)" userId="298b69ff-a9bb-44d1-9980-81cf6974ed5b" providerId="ADAL" clId="{8C173C42-7C61-4CBD-BF04-6A60039A1445}" dt="2025-06-09T03:01:31.821" v="230" actId="313"/>
          <ac:spMkLst>
            <pc:docMk/>
            <pc:sldMk cId="2961820281" sldId="293"/>
            <ac:spMk id="3074" creationId="{00000000-0000-0000-0000-000000000000}"/>
          </ac:spMkLst>
        </pc:spChg>
        <pc:spChg chg="mod">
          <ac:chgData name="Gonzalo Moll (FRAYLEON)" userId="298b69ff-a9bb-44d1-9980-81cf6974ed5b" providerId="ADAL" clId="{8C173C42-7C61-4CBD-BF04-6A60039A1445}" dt="2025-06-09T21:21:42.810" v="706" actId="20577"/>
          <ac:spMkLst>
            <pc:docMk/>
            <pc:sldMk cId="2961820281" sldId="293"/>
            <ac:spMk id="10243" creationId="{00000000-0000-0000-0000-000000000000}"/>
          </ac:spMkLst>
        </pc:spChg>
      </pc:sldChg>
      <pc:sldChg chg="addSp delSp modSp mod">
        <pc:chgData name="Gonzalo Moll (FRAYLEON)" userId="298b69ff-a9bb-44d1-9980-81cf6974ed5b" providerId="ADAL" clId="{8C173C42-7C61-4CBD-BF04-6A60039A1445}" dt="2025-06-09T03:17:41.359" v="695" actId="20577"/>
        <pc:sldMkLst>
          <pc:docMk/>
          <pc:sldMk cId="1316285552" sldId="294"/>
        </pc:sldMkLst>
        <pc:spChg chg="add del mod">
          <ac:chgData name="Gonzalo Moll (FRAYLEON)" userId="298b69ff-a9bb-44d1-9980-81cf6974ed5b" providerId="ADAL" clId="{8C173C42-7C61-4CBD-BF04-6A60039A1445}" dt="2025-06-09T03:11:58.452" v="616" actId="478"/>
          <ac:spMkLst>
            <pc:docMk/>
            <pc:sldMk cId="1316285552" sldId="294"/>
            <ac:spMk id="2" creationId="{60335C05-850D-BEF0-4431-0579D559BFF6}"/>
          </ac:spMkLst>
        </pc:spChg>
        <pc:spChg chg="mod">
          <ac:chgData name="Gonzalo Moll (FRAYLEON)" userId="298b69ff-a9bb-44d1-9980-81cf6974ed5b" providerId="ADAL" clId="{8C173C42-7C61-4CBD-BF04-6A60039A1445}" dt="2025-06-09T03:03:29.889" v="337" actId="6549"/>
          <ac:spMkLst>
            <pc:docMk/>
            <pc:sldMk cId="1316285552" sldId="294"/>
            <ac:spMk id="4098" creationId="{00000000-0000-0000-0000-000000000000}"/>
          </ac:spMkLst>
        </pc:spChg>
        <pc:spChg chg="mod">
          <ac:chgData name="Gonzalo Moll (FRAYLEON)" userId="298b69ff-a9bb-44d1-9980-81cf6974ed5b" providerId="ADAL" clId="{8C173C42-7C61-4CBD-BF04-6A60039A1445}" dt="2025-06-09T03:17:41.359" v="695" actId="20577"/>
          <ac:spMkLst>
            <pc:docMk/>
            <pc:sldMk cId="1316285552" sldId="294"/>
            <ac:spMk id="4099" creationId="{00000000-0000-0000-0000-000000000000}"/>
          </ac:spMkLst>
        </pc:spChg>
      </pc:sldChg>
      <pc:sldChg chg="modSp mod">
        <pc:chgData name="Gonzalo Moll (FRAYLEON)" userId="298b69ff-a9bb-44d1-9980-81cf6974ed5b" providerId="ADAL" clId="{8C173C42-7C61-4CBD-BF04-6A60039A1445}" dt="2025-06-09T03:13:25.615" v="635" actId="20577"/>
        <pc:sldMkLst>
          <pc:docMk/>
          <pc:sldMk cId="3030568153" sldId="296"/>
        </pc:sldMkLst>
        <pc:spChg chg="mod">
          <ac:chgData name="Gonzalo Moll (FRAYLEON)" userId="298b69ff-a9bb-44d1-9980-81cf6974ed5b" providerId="ADAL" clId="{8C173C42-7C61-4CBD-BF04-6A60039A1445}" dt="2025-06-09T03:12:41.876" v="621" actId="108"/>
          <ac:spMkLst>
            <pc:docMk/>
            <pc:sldMk cId="3030568153" sldId="296"/>
            <ac:spMk id="6146" creationId="{00000000-0000-0000-0000-000000000000}"/>
          </ac:spMkLst>
        </pc:spChg>
        <pc:spChg chg="mod">
          <ac:chgData name="Gonzalo Moll (FRAYLEON)" userId="298b69ff-a9bb-44d1-9980-81cf6974ed5b" providerId="ADAL" clId="{8C173C42-7C61-4CBD-BF04-6A60039A1445}" dt="2025-06-09T03:13:25.615" v="635" actId="20577"/>
          <ac:spMkLst>
            <pc:docMk/>
            <pc:sldMk cId="3030568153" sldId="296"/>
            <ac:spMk id="6147"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3169920" cy="480060"/>
          </a:xfrm>
          <a:prstGeom prst="rect">
            <a:avLst/>
          </a:prstGeom>
        </p:spPr>
        <p:txBody>
          <a:bodyPr vert="horz" lIns="96661" tIns="48331" rIns="96661" bIns="48331" rtlCol="0"/>
          <a:lstStyle>
            <a:lvl1pPr algn="l">
              <a:defRPr sz="1300"/>
            </a:lvl1pPr>
          </a:lstStyle>
          <a:p>
            <a:endParaRPr lang="es-CL"/>
          </a:p>
        </p:txBody>
      </p:sp>
      <p:sp>
        <p:nvSpPr>
          <p:cNvPr id="3" name="2 Marcador de fecha"/>
          <p:cNvSpPr>
            <a:spLocks noGrp="1"/>
          </p:cNvSpPr>
          <p:nvPr>
            <p:ph type="dt" idx="1"/>
          </p:nvPr>
        </p:nvSpPr>
        <p:spPr>
          <a:xfrm>
            <a:off x="4143587" y="0"/>
            <a:ext cx="3169920" cy="480060"/>
          </a:xfrm>
          <a:prstGeom prst="rect">
            <a:avLst/>
          </a:prstGeom>
        </p:spPr>
        <p:txBody>
          <a:bodyPr vert="horz" lIns="96661" tIns="48331" rIns="96661" bIns="48331" rtlCol="0"/>
          <a:lstStyle>
            <a:lvl1pPr algn="r">
              <a:defRPr sz="1300"/>
            </a:lvl1pPr>
          </a:lstStyle>
          <a:p>
            <a:fld id="{711B3183-6EBD-4354-923D-04FD51DFD527}" type="datetimeFigureOut">
              <a:rPr lang="es-CL" smtClean="0"/>
              <a:pPr/>
              <a:t>10-06-2025</a:t>
            </a:fld>
            <a:endParaRPr lang="es-CL"/>
          </a:p>
        </p:txBody>
      </p:sp>
      <p:sp>
        <p:nvSpPr>
          <p:cNvPr id="4" name="3 Marcador de imagen de diapositiva"/>
          <p:cNvSpPr>
            <a:spLocks noGrp="1" noRot="1" noChangeAspect="1"/>
          </p:cNvSpPr>
          <p:nvPr>
            <p:ph type="sldImg" idx="2"/>
          </p:nvPr>
        </p:nvSpPr>
        <p:spPr>
          <a:xfrm>
            <a:off x="1257300" y="720725"/>
            <a:ext cx="4800600" cy="3600450"/>
          </a:xfrm>
          <a:prstGeom prst="rect">
            <a:avLst/>
          </a:prstGeom>
          <a:noFill/>
          <a:ln w="12700">
            <a:solidFill>
              <a:prstClr val="black"/>
            </a:solidFill>
          </a:ln>
        </p:spPr>
        <p:txBody>
          <a:bodyPr vert="horz" lIns="96661" tIns="48331" rIns="96661" bIns="48331" rtlCol="0" anchor="ctr"/>
          <a:lstStyle/>
          <a:p>
            <a:endParaRPr lang="es-CL"/>
          </a:p>
        </p:txBody>
      </p:sp>
      <p:sp>
        <p:nvSpPr>
          <p:cNvPr id="5" name="4 Marcador de notas"/>
          <p:cNvSpPr>
            <a:spLocks noGrp="1"/>
          </p:cNvSpPr>
          <p:nvPr>
            <p:ph type="body" sz="quarter" idx="3"/>
          </p:nvPr>
        </p:nvSpPr>
        <p:spPr>
          <a:xfrm>
            <a:off x="731520" y="4560570"/>
            <a:ext cx="5852160" cy="4320540"/>
          </a:xfrm>
          <a:prstGeom prst="rect">
            <a:avLst/>
          </a:prstGeom>
        </p:spPr>
        <p:txBody>
          <a:bodyPr vert="horz" lIns="96661" tIns="48331" rIns="96661" bIns="48331" rtlCol="0">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L"/>
          </a:p>
        </p:txBody>
      </p:sp>
      <p:sp>
        <p:nvSpPr>
          <p:cNvPr id="6" name="5 Marcador de pie de página"/>
          <p:cNvSpPr>
            <a:spLocks noGrp="1"/>
          </p:cNvSpPr>
          <p:nvPr>
            <p:ph type="ftr" sz="quarter" idx="4"/>
          </p:nvPr>
        </p:nvSpPr>
        <p:spPr>
          <a:xfrm>
            <a:off x="0" y="9119474"/>
            <a:ext cx="3169920" cy="480060"/>
          </a:xfrm>
          <a:prstGeom prst="rect">
            <a:avLst/>
          </a:prstGeom>
        </p:spPr>
        <p:txBody>
          <a:bodyPr vert="horz" lIns="96661" tIns="48331" rIns="96661" bIns="48331" rtlCol="0" anchor="b"/>
          <a:lstStyle>
            <a:lvl1pPr algn="l">
              <a:defRPr sz="1300"/>
            </a:lvl1pPr>
          </a:lstStyle>
          <a:p>
            <a:endParaRPr lang="es-CL"/>
          </a:p>
        </p:txBody>
      </p:sp>
      <p:sp>
        <p:nvSpPr>
          <p:cNvPr id="7" name="6 Marcador de número de diapositiva"/>
          <p:cNvSpPr>
            <a:spLocks noGrp="1"/>
          </p:cNvSpPr>
          <p:nvPr>
            <p:ph type="sldNum" sz="quarter" idx="5"/>
          </p:nvPr>
        </p:nvSpPr>
        <p:spPr>
          <a:xfrm>
            <a:off x="4143587" y="9119474"/>
            <a:ext cx="3169920" cy="480060"/>
          </a:xfrm>
          <a:prstGeom prst="rect">
            <a:avLst/>
          </a:prstGeom>
        </p:spPr>
        <p:txBody>
          <a:bodyPr vert="horz" lIns="96661" tIns="48331" rIns="96661" bIns="48331" rtlCol="0" anchor="b"/>
          <a:lstStyle>
            <a:lvl1pPr algn="r">
              <a:defRPr sz="1300"/>
            </a:lvl1pPr>
          </a:lstStyle>
          <a:p>
            <a:fld id="{F78CAA97-363C-4AA5-B722-4171CD3AF47E}" type="slidenum">
              <a:rPr lang="es-CL" smtClean="0"/>
              <a:pPr/>
              <a:t>‹Nº›</a:t>
            </a:fld>
            <a:endParaRPr lang="es-CL"/>
          </a:p>
        </p:txBody>
      </p:sp>
    </p:spTree>
    <p:extLst>
      <p:ext uri="{BB962C8B-B14F-4D97-AF65-F5344CB8AC3E}">
        <p14:creationId xmlns:p14="http://schemas.microsoft.com/office/powerpoint/2010/main" val="384116852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7"/>
          <p:cNvSpPr>
            <a:spLocks noGrp="1" noChangeArrowheads="1"/>
          </p:cNvSpPr>
          <p:nvPr>
            <p:ph type="sldNum" sz="quarter" idx="5"/>
          </p:nvPr>
        </p:nvSpPr>
        <p:spPr>
          <a:noFill/>
        </p:spPr>
        <p:txBody>
          <a:bodyPr/>
          <a:lstStyle/>
          <a:p>
            <a:fld id="{74E15132-14B0-4BD1-BE64-1F20F03E51B1}" type="slidenum">
              <a:rPr lang="es-ES" smtClean="0"/>
              <a:pPr/>
              <a:t>2</a:t>
            </a:fld>
            <a:endParaRPr lang="es-ES"/>
          </a:p>
        </p:txBody>
      </p:sp>
      <p:sp>
        <p:nvSpPr>
          <p:cNvPr id="9219" name="Rectangle 2"/>
          <p:cNvSpPr>
            <a:spLocks noGrp="1" noRot="1" noChangeAspect="1" noChangeArrowheads="1" noTextEdit="1"/>
          </p:cNvSpPr>
          <p:nvPr>
            <p:ph type="sldImg"/>
          </p:nvPr>
        </p:nvSpPr>
        <p:spPr>
          <a:xfrm>
            <a:off x="1277938" y="746125"/>
            <a:ext cx="4757737" cy="3567113"/>
          </a:xfrm>
          <a:ln/>
        </p:spPr>
      </p:sp>
      <p:sp>
        <p:nvSpPr>
          <p:cNvPr id="9220" name="Rectangle 3"/>
          <p:cNvSpPr>
            <a:spLocks noGrp="1" noChangeArrowheads="1"/>
          </p:cNvSpPr>
          <p:nvPr>
            <p:ph type="body" idx="1"/>
          </p:nvPr>
        </p:nvSpPr>
        <p:spPr>
          <a:xfrm>
            <a:off x="975362" y="4558905"/>
            <a:ext cx="5362787" cy="4315539"/>
          </a:xfrm>
          <a:noFill/>
          <a:ln/>
        </p:spPr>
        <p:txBody>
          <a:bodyPr/>
          <a:lstStyle/>
          <a:p>
            <a:pPr eaLnBrk="1" hangingPunct="1"/>
            <a:r>
              <a:rPr lang="en-GB"/>
              <a:t>An important part of the definition of a discontinued operation is that it must be ‘held for sale’. This phrase is not included in the list of definitions, but it is described as above in relation to non-current assets and disposal groups that are held for sale.</a:t>
            </a:r>
          </a:p>
          <a:p>
            <a:pPr eaLnBrk="1" hangingPunct="1"/>
            <a:r>
              <a:rPr lang="en-GB"/>
              <a:t>Note that these conditions must be met within the year in order to allow this classification to be used at the balance sheet date. However, various disclosures are required where the conditions are met after the year end but before the financial statements are approved.</a:t>
            </a:r>
          </a:p>
          <a:p>
            <a:pPr eaLnBrk="1" hangingPunct="1"/>
            <a:r>
              <a:rPr lang="en-GB"/>
              <a:t>Although sale within one year of classification is referred to above, it is not an absolute limit. Appendix B to the standard provides criteria for extending the period.</a:t>
            </a:r>
          </a:p>
          <a:p>
            <a:pPr eaLnBrk="1" hangingPunct="1"/>
            <a:endParaRPr lang="en-GB"/>
          </a:p>
        </p:txBody>
      </p:sp>
    </p:spTree>
    <p:extLst>
      <p:ext uri="{BB962C8B-B14F-4D97-AF65-F5344CB8AC3E}">
        <p14:creationId xmlns:p14="http://schemas.microsoft.com/office/powerpoint/2010/main" val="127378645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7"/>
          <p:cNvSpPr>
            <a:spLocks noGrp="1" noChangeArrowheads="1"/>
          </p:cNvSpPr>
          <p:nvPr>
            <p:ph type="sldNum" sz="quarter" idx="5"/>
          </p:nvPr>
        </p:nvSpPr>
        <p:spPr>
          <a:noFill/>
        </p:spPr>
        <p:txBody>
          <a:bodyPr/>
          <a:lstStyle/>
          <a:p>
            <a:fld id="{9BC6883A-46EE-4CDE-B9AA-E987C2BC91F7}" type="slidenum">
              <a:rPr lang="es-ES" smtClean="0"/>
              <a:pPr/>
              <a:t>3</a:t>
            </a:fld>
            <a:endParaRPr lang="es-ES"/>
          </a:p>
        </p:txBody>
      </p:sp>
      <p:sp>
        <p:nvSpPr>
          <p:cNvPr id="10243" name="Rectangle 2"/>
          <p:cNvSpPr>
            <a:spLocks noGrp="1" noRot="1" noChangeAspect="1" noChangeArrowheads="1" noTextEdit="1"/>
          </p:cNvSpPr>
          <p:nvPr>
            <p:ph type="sldImg"/>
          </p:nvPr>
        </p:nvSpPr>
        <p:spPr>
          <a:ln/>
        </p:spPr>
      </p:sp>
      <p:sp>
        <p:nvSpPr>
          <p:cNvPr id="10244" name="Rectangle 3"/>
          <p:cNvSpPr>
            <a:spLocks noGrp="1" noChangeArrowheads="1"/>
          </p:cNvSpPr>
          <p:nvPr>
            <p:ph type="body" idx="1"/>
          </p:nvPr>
        </p:nvSpPr>
        <p:spPr>
          <a:xfrm>
            <a:off x="975360" y="4560570"/>
            <a:ext cx="5364480" cy="4320540"/>
          </a:xfrm>
          <a:noFill/>
          <a:ln/>
        </p:spPr>
        <p:txBody>
          <a:bodyPr/>
          <a:lstStyle/>
          <a:p>
            <a:pPr lvl="1" eaLnBrk="1" hangingPunct="1"/>
            <a:endParaRPr lang="en-GB" sz="1000" dirty="0"/>
          </a:p>
        </p:txBody>
      </p:sp>
    </p:spTree>
    <p:extLst>
      <p:ext uri="{BB962C8B-B14F-4D97-AF65-F5344CB8AC3E}">
        <p14:creationId xmlns:p14="http://schemas.microsoft.com/office/powerpoint/2010/main" val="118806721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7"/>
          <p:cNvSpPr>
            <a:spLocks noGrp="1" noChangeArrowheads="1"/>
          </p:cNvSpPr>
          <p:nvPr>
            <p:ph type="sldNum" sz="quarter" idx="5"/>
          </p:nvPr>
        </p:nvSpPr>
        <p:spPr>
          <a:noFill/>
        </p:spPr>
        <p:txBody>
          <a:bodyPr/>
          <a:lstStyle/>
          <a:p>
            <a:fld id="{FE24EC17-5135-4633-B786-2944C3BF0E7C}" type="slidenum">
              <a:rPr lang="es-ES" smtClean="0"/>
              <a:pPr/>
              <a:t>4</a:t>
            </a:fld>
            <a:endParaRPr lang="es-ES"/>
          </a:p>
        </p:txBody>
      </p:sp>
      <p:sp>
        <p:nvSpPr>
          <p:cNvPr id="12291" name="Rectangle 2"/>
          <p:cNvSpPr>
            <a:spLocks noGrp="1" noRot="1" noChangeAspect="1" noChangeArrowheads="1" noTextEdit="1"/>
          </p:cNvSpPr>
          <p:nvPr>
            <p:ph type="sldImg"/>
          </p:nvPr>
        </p:nvSpPr>
        <p:spPr>
          <a:ln/>
        </p:spPr>
      </p:sp>
      <p:sp>
        <p:nvSpPr>
          <p:cNvPr id="12292" name="Rectangle 3"/>
          <p:cNvSpPr>
            <a:spLocks noGrp="1" noChangeArrowheads="1"/>
          </p:cNvSpPr>
          <p:nvPr>
            <p:ph type="body" idx="1"/>
          </p:nvPr>
        </p:nvSpPr>
        <p:spPr>
          <a:xfrm>
            <a:off x="975360" y="4560570"/>
            <a:ext cx="5364480" cy="4320540"/>
          </a:xfrm>
          <a:noFill/>
          <a:ln/>
        </p:spPr>
        <p:txBody>
          <a:bodyPr/>
          <a:lstStyle/>
          <a:p>
            <a:pPr lvl="1" eaLnBrk="1" hangingPunct="1"/>
            <a:endParaRPr lang="en-GB" dirty="0"/>
          </a:p>
        </p:txBody>
      </p:sp>
    </p:spTree>
    <p:extLst>
      <p:ext uri="{BB962C8B-B14F-4D97-AF65-F5344CB8AC3E}">
        <p14:creationId xmlns:p14="http://schemas.microsoft.com/office/powerpoint/2010/main" val="123071675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s-CO"/>
          </a:p>
        </p:txBody>
      </p:sp>
      <p:sp>
        <p:nvSpPr>
          <p:cNvPr id="3" name="Content Placeholder 2"/>
          <p:cNvSpPr>
            <a:spLocks noGrp="1"/>
          </p:cNvSpPr>
          <p:nvPr>
            <p:ph idx="1"/>
          </p:nvPr>
        </p:nvSpPr>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Slide Number Placeholder 10"/>
          <p:cNvSpPr>
            <a:spLocks noGrp="1"/>
          </p:cNvSpPr>
          <p:nvPr>
            <p:ph type="sldNum" sz="quarter" idx="10"/>
          </p:nvPr>
        </p:nvSpPr>
        <p:spPr/>
        <p:txBody>
          <a:bodyPr/>
          <a:lstStyle>
            <a:lvl1pPr>
              <a:defRPr/>
            </a:lvl1pPr>
          </a:lstStyle>
          <a:p>
            <a:fld id="{7C21B565-1231-46D3-A2CB-1A5E9852C4EE}" type="slidenum">
              <a:rPr lang="es-CL" smtClean="0"/>
              <a:pPr/>
              <a:t>‹Nº›</a:t>
            </a:fld>
            <a:endParaRPr lang="es-CL"/>
          </a:p>
        </p:txBody>
      </p:sp>
    </p:spTree>
    <p:extLst>
      <p:ext uri="{BB962C8B-B14F-4D97-AF65-F5344CB8AC3E}">
        <p14:creationId xmlns:p14="http://schemas.microsoft.com/office/powerpoint/2010/main" val="65019009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445250" y="506413"/>
            <a:ext cx="1841500" cy="5589587"/>
          </a:xfrm>
        </p:spPr>
        <p:txBody>
          <a:bodyPr vert="eaVert"/>
          <a:lstStyle/>
          <a:p>
            <a:r>
              <a:rPr lang="es-ES"/>
              <a:t>Haga clic para modificar el estilo de título del patrón</a:t>
            </a:r>
            <a:endParaRPr lang="es-CO"/>
          </a:p>
        </p:txBody>
      </p:sp>
      <p:sp>
        <p:nvSpPr>
          <p:cNvPr id="3" name="Vertical Text Placeholder 2"/>
          <p:cNvSpPr>
            <a:spLocks noGrp="1"/>
          </p:cNvSpPr>
          <p:nvPr>
            <p:ph type="body" orient="vert" idx="1"/>
          </p:nvPr>
        </p:nvSpPr>
        <p:spPr>
          <a:xfrm>
            <a:off x="917575" y="506413"/>
            <a:ext cx="5375275" cy="5589587"/>
          </a:xfrm>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Slide Number Placeholder 10"/>
          <p:cNvSpPr>
            <a:spLocks noGrp="1"/>
          </p:cNvSpPr>
          <p:nvPr>
            <p:ph type="sldNum" sz="quarter" idx="10"/>
          </p:nvPr>
        </p:nvSpPr>
        <p:spPr/>
        <p:txBody>
          <a:bodyPr/>
          <a:lstStyle>
            <a:lvl1pPr>
              <a:defRPr/>
            </a:lvl1pPr>
          </a:lstStyle>
          <a:p>
            <a:fld id="{7C21B565-1231-46D3-A2CB-1A5E9852C4EE}" type="slidenum">
              <a:rPr lang="es-CL" smtClean="0"/>
              <a:pPr/>
              <a:t>‹Nº›</a:t>
            </a:fld>
            <a:endParaRPr lang="es-CL"/>
          </a:p>
        </p:txBody>
      </p:sp>
    </p:spTree>
    <p:extLst>
      <p:ext uri="{BB962C8B-B14F-4D97-AF65-F5344CB8AC3E}">
        <p14:creationId xmlns:p14="http://schemas.microsoft.com/office/powerpoint/2010/main" val="295697174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tbl">
  <p:cSld name="Título y tabla">
    <p:spTree>
      <p:nvGrpSpPr>
        <p:cNvPr id="1" name=""/>
        <p:cNvGrpSpPr/>
        <p:nvPr/>
      </p:nvGrpSpPr>
      <p:grpSpPr>
        <a:xfrm>
          <a:off x="0" y="0"/>
          <a:ext cx="0" cy="0"/>
          <a:chOff x="0" y="0"/>
          <a:chExt cx="0" cy="0"/>
        </a:xfrm>
      </p:grpSpPr>
      <p:sp>
        <p:nvSpPr>
          <p:cNvPr id="2" name="1 Título"/>
          <p:cNvSpPr>
            <a:spLocks noGrp="1"/>
          </p:cNvSpPr>
          <p:nvPr>
            <p:ph type="title"/>
          </p:nvPr>
        </p:nvSpPr>
        <p:spPr>
          <a:xfrm>
            <a:off x="901700" y="331788"/>
            <a:ext cx="7429500" cy="811212"/>
          </a:xfrm>
        </p:spPr>
        <p:txBody>
          <a:bodyPr/>
          <a:lstStyle/>
          <a:p>
            <a:r>
              <a:rPr lang="es-ES"/>
              <a:t>Haga clic para modificar el estilo de título del patrón</a:t>
            </a:r>
            <a:endParaRPr lang="es-AR" dirty="0"/>
          </a:p>
        </p:txBody>
      </p:sp>
      <p:sp>
        <p:nvSpPr>
          <p:cNvPr id="3" name="2 Marcador de tabla"/>
          <p:cNvSpPr>
            <a:spLocks noGrp="1"/>
          </p:cNvSpPr>
          <p:nvPr>
            <p:ph type="tbl" idx="1"/>
          </p:nvPr>
        </p:nvSpPr>
        <p:spPr>
          <a:xfrm>
            <a:off x="901700" y="1389063"/>
            <a:ext cx="7429500" cy="4768850"/>
          </a:xfrm>
        </p:spPr>
        <p:txBody>
          <a:bodyPr/>
          <a:lstStyle/>
          <a:p>
            <a:pPr lvl="0"/>
            <a:r>
              <a:rPr lang="es-ES" noProof="0"/>
              <a:t>Haga clic en el icono para agregar una tabla</a:t>
            </a:r>
            <a:endParaRPr lang="es-AR" noProof="0"/>
          </a:p>
        </p:txBody>
      </p:sp>
      <p:sp>
        <p:nvSpPr>
          <p:cNvPr id="4" name="Slide Number Placeholder 10"/>
          <p:cNvSpPr>
            <a:spLocks noGrp="1"/>
          </p:cNvSpPr>
          <p:nvPr>
            <p:ph type="sldNum" sz="quarter" idx="10"/>
          </p:nvPr>
        </p:nvSpPr>
        <p:spPr/>
        <p:txBody>
          <a:bodyPr/>
          <a:lstStyle>
            <a:lvl1pPr>
              <a:defRPr/>
            </a:lvl1pPr>
          </a:lstStyle>
          <a:p>
            <a:fld id="{7C21B565-1231-46D3-A2CB-1A5E9852C4EE}" type="slidenum">
              <a:rPr lang="es-CL" smtClean="0"/>
              <a:pPr/>
              <a:t>‹Nº›</a:t>
            </a:fld>
            <a:endParaRPr lang="es-CL"/>
          </a:p>
        </p:txBody>
      </p:sp>
    </p:spTree>
    <p:extLst>
      <p:ext uri="{BB962C8B-B14F-4D97-AF65-F5344CB8AC3E}">
        <p14:creationId xmlns:p14="http://schemas.microsoft.com/office/powerpoint/2010/main" val="107093922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cSld name="1_Title Slide">
    <p:spTree>
      <p:nvGrpSpPr>
        <p:cNvPr id="1" name=""/>
        <p:cNvGrpSpPr/>
        <p:nvPr/>
      </p:nvGrpSpPr>
      <p:grpSpPr>
        <a:xfrm>
          <a:off x="0" y="0"/>
          <a:ext cx="0" cy="0"/>
          <a:chOff x="0" y="0"/>
          <a:chExt cx="0" cy="0"/>
        </a:xfrm>
      </p:grpSpPr>
      <p:pic>
        <p:nvPicPr>
          <p:cNvPr id="3" name="Picture 15" descr="hc_DividerGraphBG_blu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ltGray">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5237" name="Rectangle 5"/>
          <p:cNvSpPr>
            <a:spLocks noGrp="1" noChangeArrowheads="1"/>
          </p:cNvSpPr>
          <p:nvPr>
            <p:ph type="ctrTitle"/>
          </p:nvPr>
        </p:nvSpPr>
        <p:spPr>
          <a:xfrm>
            <a:off x="898525" y="1538288"/>
            <a:ext cx="7388225" cy="4035425"/>
          </a:xfrm>
        </p:spPr>
        <p:txBody>
          <a:bodyPr anchor="t"/>
          <a:lstStyle>
            <a:lvl1pPr>
              <a:lnSpc>
                <a:spcPct val="90000"/>
              </a:lnSpc>
              <a:defRPr sz="4000"/>
            </a:lvl1pPr>
          </a:lstStyle>
          <a:p>
            <a:r>
              <a:rPr lang="es-ES"/>
              <a:t>Haga clic para modificar el estilo de título del patrón</a:t>
            </a:r>
            <a:endParaRPr lang="en-US"/>
          </a:p>
        </p:txBody>
      </p:sp>
    </p:spTree>
    <p:extLst>
      <p:ext uri="{BB962C8B-B14F-4D97-AF65-F5344CB8AC3E}">
        <p14:creationId xmlns:p14="http://schemas.microsoft.com/office/powerpoint/2010/main" val="411928750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userDrawn="1">
  <p:cSld name="Diapositiva de título">
    <p:spTree>
      <p:nvGrpSpPr>
        <p:cNvPr id="1" name=""/>
        <p:cNvGrpSpPr/>
        <p:nvPr/>
      </p:nvGrpSpPr>
      <p:grpSpPr>
        <a:xfrm>
          <a:off x="0" y="0"/>
          <a:ext cx="0" cy="0"/>
          <a:chOff x="0" y="0"/>
          <a:chExt cx="0" cy="0"/>
        </a:xfrm>
      </p:grpSpPr>
      <p:pic>
        <p:nvPicPr>
          <p:cNvPr id="15" name="Picture 6" descr="2.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4111" y="16927"/>
            <a:ext cx="9158111" cy="6858000"/>
          </a:xfrm>
          <a:prstGeom prst="rect">
            <a:avLst/>
          </a:prstGeom>
        </p:spPr>
      </p:pic>
      <p:sp>
        <p:nvSpPr>
          <p:cNvPr id="20" name="19 Subtítulo"/>
          <p:cNvSpPr>
            <a:spLocks noGrp="1"/>
          </p:cNvSpPr>
          <p:nvPr>
            <p:ph type="subTitle" idx="1" hasCustomPrompt="1"/>
          </p:nvPr>
        </p:nvSpPr>
        <p:spPr>
          <a:xfrm>
            <a:off x="107504" y="4221088"/>
            <a:ext cx="8640960" cy="1440160"/>
          </a:xfrm>
        </p:spPr>
        <p:txBody>
          <a:bodyPr lIns="182880" tIns="0"/>
          <a:lstStyle>
            <a:lvl1pPr marL="0" indent="0" algn="l" defTabSz="0">
              <a:spcBef>
                <a:spcPts val="0"/>
              </a:spcBef>
              <a:buNone/>
              <a:defRPr sz="2000" cap="all" baseline="0">
                <a:solidFill>
                  <a:schemeClr val="bg1">
                    <a:lumMod val="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s-ES" dirty="0"/>
              <a:t>SUBTÍTULO DEL PATRÓN</a:t>
            </a:r>
            <a:endParaRPr kumimoji="0" lang="en-US" dirty="0"/>
          </a:p>
        </p:txBody>
      </p:sp>
      <p:sp>
        <p:nvSpPr>
          <p:cNvPr id="2" name="1 Título"/>
          <p:cNvSpPr>
            <a:spLocks noGrp="1"/>
          </p:cNvSpPr>
          <p:nvPr>
            <p:ph type="title" hasCustomPrompt="1"/>
          </p:nvPr>
        </p:nvSpPr>
        <p:spPr>
          <a:xfrm>
            <a:off x="323528" y="3501008"/>
            <a:ext cx="8452772" cy="576064"/>
          </a:xfrm>
        </p:spPr>
        <p:txBody>
          <a:bodyPr/>
          <a:lstStyle>
            <a:lvl1pPr>
              <a:defRPr cap="all" baseline="0">
                <a:solidFill>
                  <a:srgbClr val="FF8000"/>
                </a:solidFill>
              </a:defRPr>
            </a:lvl1pPr>
          </a:lstStyle>
          <a:p>
            <a:r>
              <a:rPr lang="es-ES" dirty="0"/>
              <a:t>estilo de título del patrón</a:t>
            </a:r>
            <a:endParaRPr lang="es-CL" dirty="0"/>
          </a:p>
        </p:txBody>
      </p:sp>
      <p:sp>
        <p:nvSpPr>
          <p:cNvPr id="4" name="3 Rectángulo"/>
          <p:cNvSpPr/>
          <p:nvPr userDrawn="1"/>
        </p:nvSpPr>
        <p:spPr>
          <a:xfrm>
            <a:off x="342900" y="370572"/>
            <a:ext cx="8458200" cy="3108325"/>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userDrawn="1">
  <p:cSld name="2_Diapositiva de título">
    <p:spTree>
      <p:nvGrpSpPr>
        <p:cNvPr id="1" name=""/>
        <p:cNvGrpSpPr/>
        <p:nvPr/>
      </p:nvGrpSpPr>
      <p:grpSpPr>
        <a:xfrm>
          <a:off x="0" y="0"/>
          <a:ext cx="0" cy="0"/>
          <a:chOff x="0" y="0"/>
          <a:chExt cx="0" cy="0"/>
        </a:xfrm>
      </p:grpSpPr>
      <p:pic>
        <p:nvPicPr>
          <p:cNvPr id="9" name="Picture 3" descr="Captura de pantalla 2013-11-29 a la(s) 15.59.37.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58111" cy="6858000"/>
          </a:xfrm>
          <a:prstGeom prst="rect">
            <a:avLst/>
          </a:prstGeom>
        </p:spPr>
      </p:pic>
      <p:sp>
        <p:nvSpPr>
          <p:cNvPr id="20" name="19 Subtítulo"/>
          <p:cNvSpPr>
            <a:spLocks noGrp="1"/>
          </p:cNvSpPr>
          <p:nvPr>
            <p:ph type="subTitle" idx="1" hasCustomPrompt="1"/>
          </p:nvPr>
        </p:nvSpPr>
        <p:spPr>
          <a:xfrm>
            <a:off x="395536" y="1340768"/>
            <a:ext cx="8352928" cy="432048"/>
          </a:xfrm>
        </p:spPr>
        <p:txBody>
          <a:bodyPr lIns="0" tIns="0" rIns="0"/>
          <a:lstStyle>
            <a:lvl1pPr marL="0" indent="0" algn="l">
              <a:spcBef>
                <a:spcPts val="0"/>
              </a:spcBef>
              <a:buNone/>
              <a:defRPr sz="2800" cap="all" baseline="0">
                <a:solidFill>
                  <a:srgbClr val="FF8000"/>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s-ES" dirty="0"/>
              <a:t>SUBTÍTULO DEL PATRÓN</a:t>
            </a:r>
            <a:endParaRPr kumimoji="0" lang="en-US" dirty="0"/>
          </a:p>
        </p:txBody>
      </p:sp>
      <p:sp>
        <p:nvSpPr>
          <p:cNvPr id="2" name="1 Título"/>
          <p:cNvSpPr>
            <a:spLocks noGrp="1"/>
          </p:cNvSpPr>
          <p:nvPr>
            <p:ph type="title" hasCustomPrompt="1"/>
          </p:nvPr>
        </p:nvSpPr>
        <p:spPr>
          <a:xfrm>
            <a:off x="323528" y="260648"/>
            <a:ext cx="8452772" cy="576064"/>
          </a:xfrm>
        </p:spPr>
        <p:txBody>
          <a:bodyPr anchor="ctr" anchorCtr="0"/>
          <a:lstStyle>
            <a:lvl1pPr>
              <a:defRPr cap="all" baseline="0">
                <a:solidFill>
                  <a:schemeClr val="bg1"/>
                </a:solidFill>
              </a:defRPr>
            </a:lvl1pPr>
          </a:lstStyle>
          <a:p>
            <a:r>
              <a:rPr lang="es-ES" dirty="0"/>
              <a:t>estilo de título del patrón</a:t>
            </a:r>
            <a:endParaRPr lang="es-CL" dirty="0"/>
          </a:p>
        </p:txBody>
      </p:sp>
      <p:sp>
        <p:nvSpPr>
          <p:cNvPr id="6" name="2 Marcador de texto"/>
          <p:cNvSpPr>
            <a:spLocks noGrp="1"/>
          </p:cNvSpPr>
          <p:nvPr>
            <p:ph type="body" sz="half" idx="10"/>
          </p:nvPr>
        </p:nvSpPr>
        <p:spPr>
          <a:xfrm>
            <a:off x="395288" y="1916113"/>
            <a:ext cx="8353176" cy="3745135"/>
          </a:xfrm>
        </p:spPr>
        <p:txBody>
          <a:bodyPr/>
          <a:lstStyle>
            <a:lvl1pPr marL="0" indent="0">
              <a:buNone/>
              <a:defRPr sz="2400" baseline="0">
                <a:solidFill>
                  <a:schemeClr val="tx1">
                    <a:lumMod val="60000"/>
                    <a:lumOff val="40000"/>
                  </a:schemeClr>
                </a:solidFill>
              </a:defRPr>
            </a:lvl1pPr>
            <a:lvl2pPr>
              <a:defRPr sz="2200" baseline="0">
                <a:solidFill>
                  <a:schemeClr val="bg1">
                    <a:lumMod val="50000"/>
                  </a:schemeClr>
                </a:solidFill>
              </a:defRPr>
            </a:lvl2pPr>
            <a:lvl3pPr>
              <a:defRPr sz="1600" baseline="0">
                <a:solidFill>
                  <a:schemeClr val="tx1">
                    <a:lumMod val="75000"/>
                  </a:schemeClr>
                </a:solidFill>
              </a:defRPr>
            </a:lvl3pPr>
            <a:lvl4pPr>
              <a:defRPr baseline="0">
                <a:solidFill>
                  <a:schemeClr val="tx1">
                    <a:lumMod val="75000"/>
                  </a:schemeClr>
                </a:solidFill>
              </a:defRPr>
            </a:lvl4pPr>
          </a:lstStyle>
          <a:p>
            <a:pPr lvl="0"/>
            <a:r>
              <a:rPr lang="es-ES" dirty="0"/>
              <a:t>Haga clic para modificar el estilo de texto del patrón</a:t>
            </a:r>
          </a:p>
          <a:p>
            <a:pPr lvl="1"/>
            <a:r>
              <a:rPr lang="es-ES" dirty="0"/>
              <a:t>Segundo nivel</a:t>
            </a:r>
          </a:p>
          <a:p>
            <a:pPr lvl="2"/>
            <a:r>
              <a:rPr lang="es-ES" dirty="0"/>
              <a:t>Tercer nivel</a:t>
            </a:r>
          </a:p>
          <a:p>
            <a:pPr lvl="3"/>
            <a:r>
              <a:rPr lang="es-ES" dirty="0"/>
              <a:t>Cuarto nivel</a:t>
            </a:r>
          </a:p>
          <a:p>
            <a:pPr lvl="4"/>
            <a:r>
              <a:rPr lang="es-ES" dirty="0"/>
              <a:t>Quinto nivel</a:t>
            </a:r>
            <a:endParaRPr lang="es-CL" dirty="0"/>
          </a:p>
        </p:txBody>
      </p:sp>
    </p:spTree>
    <p:extLst>
      <p:ext uri="{BB962C8B-B14F-4D97-AF65-F5344CB8AC3E}">
        <p14:creationId xmlns:p14="http://schemas.microsoft.com/office/powerpoint/2010/main" val="94860139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type="title" preserve="1">
  <p:cSld name="1_Diapositiva de título">
    <p:spTree>
      <p:nvGrpSpPr>
        <p:cNvPr id="1" name=""/>
        <p:cNvGrpSpPr/>
        <p:nvPr/>
      </p:nvGrpSpPr>
      <p:grpSpPr>
        <a:xfrm>
          <a:off x="0" y="0"/>
          <a:ext cx="0" cy="0"/>
          <a:chOff x="0" y="0"/>
          <a:chExt cx="0" cy="0"/>
        </a:xfrm>
      </p:grpSpPr>
      <p:sp>
        <p:nvSpPr>
          <p:cNvPr id="5" name="4 Título"/>
          <p:cNvSpPr>
            <a:spLocks noGrp="1"/>
          </p:cNvSpPr>
          <p:nvPr>
            <p:ph type="ctrTitle"/>
          </p:nvPr>
        </p:nvSpPr>
        <p:spPr>
          <a:xfrm>
            <a:off x="722376" y="1820206"/>
            <a:ext cx="7772400" cy="1828800"/>
          </a:xfrm>
        </p:spPr>
        <p:txBody>
          <a:bodyPr lIns="45720" rIns="45720" bIns="45720"/>
          <a:lstStyle>
            <a:lvl1pPr algn="r">
              <a:defRPr sz="3200" b="0">
                <a:solidFill>
                  <a:srgbClr val="FF8000"/>
                </a:solidFill>
                <a:effectLst/>
              </a:defRPr>
            </a:lvl1pPr>
            <a:extLst/>
          </a:lstStyle>
          <a:p>
            <a:r>
              <a:rPr kumimoji="0" lang="es-ES" dirty="0"/>
              <a:t>Haga clic para modificar el estilo de título del patrón</a:t>
            </a:r>
            <a:endParaRPr kumimoji="0" lang="en-US" dirty="0"/>
          </a:p>
        </p:txBody>
      </p:sp>
      <p:sp>
        <p:nvSpPr>
          <p:cNvPr id="20" name="19 Subtítulo"/>
          <p:cNvSpPr>
            <a:spLocks noGrp="1"/>
          </p:cNvSpPr>
          <p:nvPr>
            <p:ph type="subTitle" idx="1"/>
          </p:nvPr>
        </p:nvSpPr>
        <p:spPr>
          <a:xfrm>
            <a:off x="722376" y="3685032"/>
            <a:ext cx="7772400" cy="914400"/>
          </a:xfrm>
        </p:spPr>
        <p:txBody>
          <a:bodyPr lIns="182880" tIns="0"/>
          <a:lstStyle>
            <a:lvl1pPr marL="36576" indent="0" algn="r">
              <a:spcBef>
                <a:spcPts val="0"/>
              </a:spcBef>
              <a:buNone/>
              <a:defRPr sz="2000">
                <a:solidFill>
                  <a:schemeClr val="bg2">
                    <a:shade val="2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s-ES"/>
              <a:t>Haga clic para modificar el estilo de subtítulo del patrón</a:t>
            </a:r>
            <a:endParaRPr kumimoji="0" lang="en-US"/>
          </a:p>
        </p:txBody>
      </p:sp>
      <p:sp>
        <p:nvSpPr>
          <p:cNvPr id="19" name="18 Marcador de fecha"/>
          <p:cNvSpPr>
            <a:spLocks noGrp="1"/>
          </p:cNvSpPr>
          <p:nvPr>
            <p:ph type="dt" sz="half" idx="10"/>
          </p:nvPr>
        </p:nvSpPr>
        <p:spPr>
          <a:xfrm>
            <a:off x="3776328" y="6111875"/>
            <a:ext cx="2286000" cy="365125"/>
          </a:xfrm>
          <a:prstGeom prst="rect">
            <a:avLst/>
          </a:prstGeom>
        </p:spPr>
        <p:txBody>
          <a:bodyPr/>
          <a:lstStyle/>
          <a:p>
            <a:fld id="{BCD86286-3A27-4CE5-8F32-D1176B97F6BE}" type="datetimeFigureOut">
              <a:rPr lang="es-CL" smtClean="0"/>
              <a:pPr/>
              <a:t>10-06-2025</a:t>
            </a:fld>
            <a:endParaRPr lang="es-CL"/>
          </a:p>
        </p:txBody>
      </p:sp>
      <p:sp>
        <p:nvSpPr>
          <p:cNvPr id="8" name="7 Marcador de pie de página"/>
          <p:cNvSpPr>
            <a:spLocks noGrp="1"/>
          </p:cNvSpPr>
          <p:nvPr>
            <p:ph type="ftr" sz="quarter" idx="11"/>
          </p:nvPr>
        </p:nvSpPr>
        <p:spPr>
          <a:xfrm>
            <a:off x="6062328" y="6111875"/>
            <a:ext cx="2286000" cy="365125"/>
          </a:xfrm>
          <a:prstGeom prst="rect">
            <a:avLst/>
          </a:prstGeom>
        </p:spPr>
        <p:txBody>
          <a:bodyPr/>
          <a:lstStyle/>
          <a:p>
            <a:endParaRPr lang="es-CL"/>
          </a:p>
        </p:txBody>
      </p:sp>
      <p:sp>
        <p:nvSpPr>
          <p:cNvPr id="11" name="10 Marcador de número de diapositiva"/>
          <p:cNvSpPr>
            <a:spLocks noGrp="1"/>
          </p:cNvSpPr>
          <p:nvPr>
            <p:ph type="sldNum" sz="quarter" idx="12"/>
          </p:nvPr>
        </p:nvSpPr>
        <p:spPr/>
        <p:txBody>
          <a:bodyPr/>
          <a:lstStyle/>
          <a:p>
            <a:fld id="{7C21B565-1231-46D3-A2CB-1A5E9852C4EE}" type="slidenum">
              <a:rPr lang="es-CL" smtClean="0"/>
              <a:pPr/>
              <a:t>‹Nº›</a:t>
            </a:fld>
            <a:endParaRPr lang="es-CL"/>
          </a:p>
        </p:txBody>
      </p:sp>
      <p:pic>
        <p:nvPicPr>
          <p:cNvPr id="7" name="Picture 8" descr="slideMaster_Logo600"/>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hidden">
          <a:xfrm>
            <a:off x="371475" y="6323013"/>
            <a:ext cx="1644650" cy="528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8825667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txAndObj">
  <p:cSld name="Título, texto y objetos">
    <p:spTree>
      <p:nvGrpSpPr>
        <p:cNvPr id="1" name=""/>
        <p:cNvGrpSpPr/>
        <p:nvPr/>
      </p:nvGrpSpPr>
      <p:grpSpPr>
        <a:xfrm>
          <a:off x="0" y="0"/>
          <a:ext cx="0" cy="0"/>
          <a:chOff x="0" y="0"/>
          <a:chExt cx="0" cy="0"/>
        </a:xfrm>
      </p:grpSpPr>
      <p:sp>
        <p:nvSpPr>
          <p:cNvPr id="2" name="1 Título"/>
          <p:cNvSpPr>
            <a:spLocks noGrp="1"/>
          </p:cNvSpPr>
          <p:nvPr>
            <p:ph type="title"/>
          </p:nvPr>
        </p:nvSpPr>
        <p:spPr>
          <a:xfrm>
            <a:off x="468313" y="908050"/>
            <a:ext cx="8229600" cy="581025"/>
          </a:xfrm>
        </p:spPr>
        <p:txBody>
          <a:bodyPr/>
          <a:lstStyle/>
          <a:p>
            <a:r>
              <a:rPr lang="es-ES"/>
              <a:t>Haga clic para modificar el estilo de título del patrón</a:t>
            </a:r>
            <a:endParaRPr lang="es-CL"/>
          </a:p>
        </p:txBody>
      </p:sp>
      <p:sp>
        <p:nvSpPr>
          <p:cNvPr id="3" name="2 Marcador de texto"/>
          <p:cNvSpPr>
            <a:spLocks noGrp="1"/>
          </p:cNvSpPr>
          <p:nvPr>
            <p:ph type="body" sz="half" idx="1"/>
          </p:nvPr>
        </p:nvSpPr>
        <p:spPr>
          <a:xfrm>
            <a:off x="395288" y="1916113"/>
            <a:ext cx="4038600" cy="4525962"/>
          </a:xfrm>
        </p:spPr>
        <p:txBody>
          <a:bodyPr/>
          <a:lstStyle/>
          <a:p>
            <a:pPr lvl="0"/>
            <a:r>
              <a:rPr lang="es-ES" dirty="0"/>
              <a:t>Haga clic para modificar el estilo de texto del patrón</a:t>
            </a:r>
          </a:p>
          <a:p>
            <a:pPr lvl="1"/>
            <a:r>
              <a:rPr lang="es-ES" dirty="0"/>
              <a:t>Segundo nivel</a:t>
            </a:r>
          </a:p>
          <a:p>
            <a:pPr lvl="2"/>
            <a:r>
              <a:rPr lang="es-ES" dirty="0"/>
              <a:t>Tercer nivel</a:t>
            </a:r>
          </a:p>
          <a:p>
            <a:pPr lvl="3"/>
            <a:r>
              <a:rPr lang="es-ES" dirty="0"/>
              <a:t>Cuarto nivel</a:t>
            </a:r>
          </a:p>
          <a:p>
            <a:pPr lvl="4"/>
            <a:r>
              <a:rPr lang="es-ES" dirty="0"/>
              <a:t>Quinto nivel</a:t>
            </a:r>
            <a:endParaRPr lang="es-CL" dirty="0"/>
          </a:p>
        </p:txBody>
      </p:sp>
      <p:sp>
        <p:nvSpPr>
          <p:cNvPr id="4" name="3 Marcador de contenido"/>
          <p:cNvSpPr>
            <a:spLocks noGrp="1"/>
          </p:cNvSpPr>
          <p:nvPr>
            <p:ph sz="half" idx="2"/>
          </p:nvPr>
        </p:nvSpPr>
        <p:spPr>
          <a:xfrm>
            <a:off x="4586288" y="1916113"/>
            <a:ext cx="4038600" cy="4525962"/>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L"/>
          </a:p>
        </p:txBody>
      </p:sp>
    </p:spTree>
    <p:extLst>
      <p:ext uri="{BB962C8B-B14F-4D97-AF65-F5344CB8AC3E}">
        <p14:creationId xmlns:p14="http://schemas.microsoft.com/office/powerpoint/2010/main" val="169980045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s-ES"/>
              <a:t>Haga clic para modificar el estilo de título del patrón</a:t>
            </a:r>
            <a:endParaRPr lang="es-CO"/>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s-ES"/>
              <a:t>Haga clic para modificar el estilo de texto del patrón</a:t>
            </a:r>
          </a:p>
        </p:txBody>
      </p:sp>
      <p:sp>
        <p:nvSpPr>
          <p:cNvPr id="4" name="Slide Number Placeholder 10"/>
          <p:cNvSpPr>
            <a:spLocks noGrp="1"/>
          </p:cNvSpPr>
          <p:nvPr>
            <p:ph type="sldNum" sz="quarter" idx="10"/>
          </p:nvPr>
        </p:nvSpPr>
        <p:spPr/>
        <p:txBody>
          <a:bodyPr/>
          <a:lstStyle>
            <a:lvl1pPr>
              <a:defRPr/>
            </a:lvl1pPr>
          </a:lstStyle>
          <a:p>
            <a:fld id="{7C21B565-1231-46D3-A2CB-1A5E9852C4EE}" type="slidenum">
              <a:rPr lang="es-CL" smtClean="0"/>
              <a:pPr/>
              <a:t>‹Nº›</a:t>
            </a:fld>
            <a:endParaRPr lang="es-CL"/>
          </a:p>
        </p:txBody>
      </p:sp>
    </p:spTree>
    <p:extLst>
      <p:ext uri="{BB962C8B-B14F-4D97-AF65-F5344CB8AC3E}">
        <p14:creationId xmlns:p14="http://schemas.microsoft.com/office/powerpoint/2010/main" val="396539199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s-CO"/>
          </a:p>
        </p:txBody>
      </p:sp>
      <p:sp>
        <p:nvSpPr>
          <p:cNvPr id="3" name="Content Placeholder 2"/>
          <p:cNvSpPr>
            <a:spLocks noGrp="1"/>
          </p:cNvSpPr>
          <p:nvPr>
            <p:ph sz="half" idx="1"/>
          </p:nvPr>
        </p:nvSpPr>
        <p:spPr>
          <a:xfrm>
            <a:off x="917575" y="1525588"/>
            <a:ext cx="3608388" cy="457041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Content Placeholder 3"/>
          <p:cNvSpPr>
            <a:spLocks noGrp="1"/>
          </p:cNvSpPr>
          <p:nvPr>
            <p:ph sz="half" idx="2"/>
          </p:nvPr>
        </p:nvSpPr>
        <p:spPr>
          <a:xfrm>
            <a:off x="4678363" y="1525588"/>
            <a:ext cx="3608387" cy="457041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5" name="Slide Number Placeholder 10"/>
          <p:cNvSpPr>
            <a:spLocks noGrp="1"/>
          </p:cNvSpPr>
          <p:nvPr>
            <p:ph type="sldNum" sz="quarter" idx="10"/>
          </p:nvPr>
        </p:nvSpPr>
        <p:spPr/>
        <p:txBody>
          <a:bodyPr/>
          <a:lstStyle>
            <a:lvl1pPr>
              <a:defRPr/>
            </a:lvl1pPr>
          </a:lstStyle>
          <a:p>
            <a:fld id="{7C21B565-1231-46D3-A2CB-1A5E9852C4EE}" type="slidenum">
              <a:rPr lang="es-CL" smtClean="0"/>
              <a:pPr/>
              <a:t>‹Nº›</a:t>
            </a:fld>
            <a:endParaRPr lang="es-CL"/>
          </a:p>
        </p:txBody>
      </p:sp>
    </p:spTree>
    <p:extLst>
      <p:ext uri="{BB962C8B-B14F-4D97-AF65-F5344CB8AC3E}">
        <p14:creationId xmlns:p14="http://schemas.microsoft.com/office/powerpoint/2010/main" val="263022942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s-ES"/>
              <a:t>Haga clic para modificar el estilo de título del patrón</a:t>
            </a:r>
            <a:endParaRPr lang="es-CO"/>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7" name="Slide Number Placeholder 10"/>
          <p:cNvSpPr>
            <a:spLocks noGrp="1"/>
          </p:cNvSpPr>
          <p:nvPr>
            <p:ph type="sldNum" sz="quarter" idx="10"/>
          </p:nvPr>
        </p:nvSpPr>
        <p:spPr/>
        <p:txBody>
          <a:bodyPr/>
          <a:lstStyle>
            <a:lvl1pPr>
              <a:defRPr/>
            </a:lvl1pPr>
          </a:lstStyle>
          <a:p>
            <a:fld id="{7C21B565-1231-46D3-A2CB-1A5E9852C4EE}" type="slidenum">
              <a:rPr lang="es-CL" smtClean="0"/>
              <a:pPr/>
              <a:t>‹Nº›</a:t>
            </a:fld>
            <a:endParaRPr lang="es-CL"/>
          </a:p>
        </p:txBody>
      </p:sp>
    </p:spTree>
    <p:extLst>
      <p:ext uri="{BB962C8B-B14F-4D97-AF65-F5344CB8AC3E}">
        <p14:creationId xmlns:p14="http://schemas.microsoft.com/office/powerpoint/2010/main" val="233142878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itleOnly" preserve="1">
  <p:cSld name="Só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s-CO"/>
          </a:p>
        </p:txBody>
      </p:sp>
      <p:sp>
        <p:nvSpPr>
          <p:cNvPr id="3" name="Slide Number Placeholder 10"/>
          <p:cNvSpPr>
            <a:spLocks noGrp="1"/>
          </p:cNvSpPr>
          <p:nvPr>
            <p:ph type="sldNum" sz="quarter" idx="10"/>
          </p:nvPr>
        </p:nvSpPr>
        <p:spPr/>
        <p:txBody>
          <a:bodyPr/>
          <a:lstStyle>
            <a:lvl1pPr>
              <a:defRPr/>
            </a:lvl1pPr>
          </a:lstStyle>
          <a:p>
            <a:fld id="{7C21B565-1231-46D3-A2CB-1A5E9852C4EE}" type="slidenum">
              <a:rPr lang="es-CL" smtClean="0"/>
              <a:pPr/>
              <a:t>‹Nº›</a:t>
            </a:fld>
            <a:endParaRPr lang="es-CL"/>
          </a:p>
        </p:txBody>
      </p:sp>
    </p:spTree>
    <p:extLst>
      <p:ext uri="{BB962C8B-B14F-4D97-AF65-F5344CB8AC3E}">
        <p14:creationId xmlns:p14="http://schemas.microsoft.com/office/powerpoint/2010/main" val="401503511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blank" preserve="1">
  <p:cSld name="En blanco">
    <p:spTree>
      <p:nvGrpSpPr>
        <p:cNvPr id="1" name=""/>
        <p:cNvGrpSpPr/>
        <p:nvPr/>
      </p:nvGrpSpPr>
      <p:grpSpPr>
        <a:xfrm>
          <a:off x="0" y="0"/>
          <a:ext cx="0" cy="0"/>
          <a:chOff x="0" y="0"/>
          <a:chExt cx="0" cy="0"/>
        </a:xfrm>
      </p:grpSpPr>
      <p:sp>
        <p:nvSpPr>
          <p:cNvPr id="2" name="Slide Number Placeholder 10"/>
          <p:cNvSpPr>
            <a:spLocks noGrp="1"/>
          </p:cNvSpPr>
          <p:nvPr>
            <p:ph type="sldNum" sz="quarter" idx="10"/>
          </p:nvPr>
        </p:nvSpPr>
        <p:spPr/>
        <p:txBody>
          <a:bodyPr/>
          <a:lstStyle>
            <a:lvl1pPr>
              <a:defRPr/>
            </a:lvl1pPr>
          </a:lstStyle>
          <a:p>
            <a:pPr>
              <a:defRPr/>
            </a:pPr>
            <a:fld id="{86C1042E-DB1C-490A-B3FA-75A3E6D28BE0}" type="slidenum">
              <a:rPr lang="es-ES_tradnl" smtClean="0"/>
              <a:pPr>
                <a:defRPr/>
              </a:pPr>
              <a:t>‹Nº›</a:t>
            </a:fld>
            <a:endParaRPr lang="es-ES_tradnl"/>
          </a:p>
        </p:txBody>
      </p:sp>
    </p:spTree>
    <p:extLst>
      <p:ext uri="{BB962C8B-B14F-4D97-AF65-F5344CB8AC3E}">
        <p14:creationId xmlns:p14="http://schemas.microsoft.com/office/powerpoint/2010/main" val="151553405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s-ES"/>
              <a:t>Haga clic para modificar el estilo de título del patrón</a:t>
            </a:r>
            <a:endParaRPr lang="es-CO"/>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Slide Number Placeholder 10"/>
          <p:cNvSpPr>
            <a:spLocks noGrp="1"/>
          </p:cNvSpPr>
          <p:nvPr>
            <p:ph type="sldNum" sz="quarter" idx="10"/>
          </p:nvPr>
        </p:nvSpPr>
        <p:spPr/>
        <p:txBody>
          <a:bodyPr/>
          <a:lstStyle>
            <a:lvl1pPr>
              <a:defRPr/>
            </a:lvl1pPr>
          </a:lstStyle>
          <a:p>
            <a:fld id="{7C21B565-1231-46D3-A2CB-1A5E9852C4EE}" type="slidenum">
              <a:rPr lang="es-CL" smtClean="0"/>
              <a:pPr/>
              <a:t>‹Nº›</a:t>
            </a:fld>
            <a:endParaRPr lang="es-CL"/>
          </a:p>
        </p:txBody>
      </p:sp>
    </p:spTree>
    <p:extLst>
      <p:ext uri="{BB962C8B-B14F-4D97-AF65-F5344CB8AC3E}">
        <p14:creationId xmlns:p14="http://schemas.microsoft.com/office/powerpoint/2010/main" val="426991891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s-ES"/>
              <a:t>Haga clic para modificar el estilo de título del patrón</a:t>
            </a:r>
            <a:endParaRPr lang="es-CO"/>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s-ES" noProof="0"/>
              <a:t>Haga clic en el icono para agregar una imagen</a:t>
            </a:r>
            <a:endParaRPr lang="es-CO"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Slide Number Placeholder 10"/>
          <p:cNvSpPr>
            <a:spLocks noGrp="1"/>
          </p:cNvSpPr>
          <p:nvPr>
            <p:ph type="sldNum" sz="quarter" idx="10"/>
          </p:nvPr>
        </p:nvSpPr>
        <p:spPr/>
        <p:txBody>
          <a:bodyPr/>
          <a:lstStyle>
            <a:lvl1pPr>
              <a:defRPr/>
            </a:lvl1pPr>
          </a:lstStyle>
          <a:p>
            <a:fld id="{7C21B565-1231-46D3-A2CB-1A5E9852C4EE}" type="slidenum">
              <a:rPr lang="es-CL" smtClean="0"/>
              <a:pPr/>
              <a:t>‹Nº›</a:t>
            </a:fld>
            <a:endParaRPr lang="es-CL"/>
          </a:p>
        </p:txBody>
      </p:sp>
    </p:spTree>
    <p:extLst>
      <p:ext uri="{BB962C8B-B14F-4D97-AF65-F5344CB8AC3E}">
        <p14:creationId xmlns:p14="http://schemas.microsoft.com/office/powerpoint/2010/main" val="50732130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s-CO"/>
          </a:p>
        </p:txBody>
      </p:sp>
      <p:sp>
        <p:nvSpPr>
          <p:cNvPr id="3" name="Vertical Text Placeholder 2"/>
          <p:cNvSpPr>
            <a:spLocks noGrp="1"/>
          </p:cNvSpPr>
          <p:nvPr>
            <p:ph type="body" orient="vert" idx="1"/>
          </p:nvPr>
        </p:nvSpPr>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Slide Number Placeholder 10"/>
          <p:cNvSpPr>
            <a:spLocks noGrp="1"/>
          </p:cNvSpPr>
          <p:nvPr>
            <p:ph type="sldNum" sz="quarter" idx="10"/>
          </p:nvPr>
        </p:nvSpPr>
        <p:spPr/>
        <p:txBody>
          <a:bodyPr/>
          <a:lstStyle>
            <a:lvl1pPr>
              <a:defRPr/>
            </a:lvl1pPr>
          </a:lstStyle>
          <a:p>
            <a:fld id="{7C21B565-1231-46D3-A2CB-1A5E9852C4EE}" type="slidenum">
              <a:rPr lang="es-CL" smtClean="0"/>
              <a:pPr/>
              <a:t>‹Nº›</a:t>
            </a:fld>
            <a:endParaRPr lang="es-CL"/>
          </a:p>
        </p:txBody>
      </p:sp>
    </p:spTree>
    <p:extLst>
      <p:ext uri="{BB962C8B-B14F-4D97-AF65-F5344CB8AC3E}">
        <p14:creationId xmlns:p14="http://schemas.microsoft.com/office/powerpoint/2010/main" val="404267586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Text Box 2"/>
          <p:cNvSpPr txBox="1">
            <a:spLocks noChangeArrowheads="1"/>
          </p:cNvSpPr>
          <p:nvPr/>
        </p:nvSpPr>
        <p:spPr bwMode="auto">
          <a:xfrm>
            <a:off x="336550" y="1530350"/>
            <a:ext cx="2162175"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28600" indent="-228600" eaLnBrk="0" hangingPunct="0">
              <a:defRPr sz="2400">
                <a:solidFill>
                  <a:schemeClr val="tx1"/>
                </a:solidFill>
                <a:latin typeface="Arial" charset="0"/>
                <a:ea typeface="ヒラギノ角ゴ Pro W3" charset="0"/>
                <a:cs typeface="ヒラギノ角ゴ Pro W3" charset="0"/>
              </a:defRPr>
            </a:lvl1pPr>
            <a:lvl2pPr marL="742950" indent="-285750" eaLnBrk="0" hangingPunct="0">
              <a:defRPr sz="2400">
                <a:solidFill>
                  <a:schemeClr val="tx1"/>
                </a:solidFill>
                <a:latin typeface="Arial" charset="0"/>
                <a:ea typeface="ヒラギノ角ゴ Pro W3" charset="0"/>
              </a:defRPr>
            </a:lvl2pPr>
            <a:lvl3pPr marL="1143000" indent="-228600" eaLnBrk="0" hangingPunct="0">
              <a:defRPr sz="2400">
                <a:solidFill>
                  <a:schemeClr val="tx1"/>
                </a:solidFill>
                <a:latin typeface="Arial" charset="0"/>
                <a:ea typeface="ヒラギノ角ゴ Pro W3" charset="0"/>
              </a:defRPr>
            </a:lvl3pPr>
            <a:lvl4pPr marL="1600200" indent="-228600" eaLnBrk="0" hangingPunct="0">
              <a:defRPr sz="2400">
                <a:solidFill>
                  <a:schemeClr val="tx1"/>
                </a:solidFill>
                <a:latin typeface="Arial" charset="0"/>
                <a:ea typeface="ヒラギノ角ゴ Pro W3" charset="0"/>
              </a:defRPr>
            </a:lvl4pPr>
            <a:lvl5pPr marL="2057400" indent="-228600" eaLnBrk="0" hangingPunct="0">
              <a:defRPr sz="2400">
                <a:solidFill>
                  <a:schemeClr val="tx1"/>
                </a:solidFill>
                <a:latin typeface="Arial" charset="0"/>
                <a:ea typeface="ヒラギノ角ゴ Pro W3" charset="0"/>
              </a:defRPr>
            </a:lvl5pPr>
            <a:lvl6pPr marL="2514600" indent="-228600" eaLnBrk="0" fontAlgn="base" hangingPunct="0">
              <a:spcBef>
                <a:spcPct val="0"/>
              </a:spcBef>
              <a:spcAft>
                <a:spcPct val="0"/>
              </a:spcAft>
              <a:defRPr sz="2400">
                <a:solidFill>
                  <a:schemeClr val="tx1"/>
                </a:solidFill>
                <a:latin typeface="Arial" charset="0"/>
                <a:ea typeface="ヒラギノ角ゴ Pro W3" charset="0"/>
              </a:defRPr>
            </a:lvl6pPr>
            <a:lvl7pPr marL="2971800" indent="-228600" eaLnBrk="0" fontAlgn="base" hangingPunct="0">
              <a:spcBef>
                <a:spcPct val="0"/>
              </a:spcBef>
              <a:spcAft>
                <a:spcPct val="0"/>
              </a:spcAft>
              <a:defRPr sz="2400">
                <a:solidFill>
                  <a:schemeClr val="tx1"/>
                </a:solidFill>
                <a:latin typeface="Arial" charset="0"/>
                <a:ea typeface="ヒラギノ角ゴ Pro W3" charset="0"/>
              </a:defRPr>
            </a:lvl7pPr>
            <a:lvl8pPr marL="3429000" indent="-228600" eaLnBrk="0" fontAlgn="base" hangingPunct="0">
              <a:spcBef>
                <a:spcPct val="0"/>
              </a:spcBef>
              <a:spcAft>
                <a:spcPct val="0"/>
              </a:spcAft>
              <a:defRPr sz="2400">
                <a:solidFill>
                  <a:schemeClr val="tx1"/>
                </a:solidFill>
                <a:latin typeface="Arial" charset="0"/>
                <a:ea typeface="ヒラギノ角ゴ Pro W3" charset="0"/>
              </a:defRPr>
            </a:lvl8pPr>
            <a:lvl9pPr marL="3886200" indent="-228600" eaLnBrk="0" fontAlgn="base" hangingPunct="0">
              <a:spcBef>
                <a:spcPct val="0"/>
              </a:spcBef>
              <a:spcAft>
                <a:spcPct val="0"/>
              </a:spcAft>
              <a:defRPr sz="2400">
                <a:solidFill>
                  <a:schemeClr val="tx1"/>
                </a:solidFill>
                <a:latin typeface="Arial" charset="0"/>
                <a:ea typeface="ヒラギノ角ゴ Pro W3" charset="0"/>
              </a:defRPr>
            </a:lvl9pPr>
          </a:lstStyle>
          <a:p>
            <a:pPr eaLnBrk="1" hangingPunct="1">
              <a:spcBef>
                <a:spcPct val="50000"/>
              </a:spcBef>
              <a:buClr>
                <a:srgbClr val="FF8000"/>
              </a:buClr>
              <a:buFontTx/>
              <a:buChar char="•"/>
              <a:defRPr/>
            </a:pPr>
            <a:endParaRPr lang="es-CO">
              <a:solidFill>
                <a:srgbClr val="4B4B4B"/>
              </a:solidFill>
            </a:endParaRPr>
          </a:p>
        </p:txBody>
      </p:sp>
      <p:pic>
        <p:nvPicPr>
          <p:cNvPr id="1027" name="Picture 3" descr="TR_SlideLogo_BW600"/>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371475" y="6323013"/>
            <a:ext cx="1652588" cy="536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8" name="Rectangle 6"/>
          <p:cNvSpPr>
            <a:spLocks noGrp="1" noChangeArrowheads="1"/>
          </p:cNvSpPr>
          <p:nvPr>
            <p:ph type="title"/>
          </p:nvPr>
        </p:nvSpPr>
        <p:spPr bwMode="auto">
          <a:xfrm>
            <a:off x="917575" y="506413"/>
            <a:ext cx="7369175" cy="836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b" anchorCtr="0" compatLnSpc="1">
            <a:prstTxWarp prst="textNoShape">
              <a:avLst/>
            </a:prstTxWarp>
          </a:bodyPr>
          <a:lstStyle/>
          <a:p>
            <a:pPr lvl="0"/>
            <a:r>
              <a:rPr lang="en-US" altLang="es-CL"/>
              <a:t>Clic para editar título</a:t>
            </a:r>
          </a:p>
        </p:txBody>
      </p:sp>
      <p:sp>
        <p:nvSpPr>
          <p:cNvPr id="1029" name="Rectangle 7"/>
          <p:cNvSpPr>
            <a:spLocks noGrp="1" noChangeArrowheads="1"/>
          </p:cNvSpPr>
          <p:nvPr>
            <p:ph type="body" idx="1"/>
          </p:nvPr>
        </p:nvSpPr>
        <p:spPr bwMode="auto">
          <a:xfrm>
            <a:off x="917575" y="1525588"/>
            <a:ext cx="7369175" cy="4570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182880" bIns="0" numCol="1" anchor="t" anchorCtr="0" compatLnSpc="1">
            <a:prstTxWarp prst="textNoShape">
              <a:avLst/>
            </a:prstTxWarp>
          </a:bodyPr>
          <a:lstStyle/>
          <a:p>
            <a:pPr lvl="0"/>
            <a:r>
              <a:rPr lang="en-US" altLang="es-CL"/>
              <a:t>Haga clic para modificar el estilo de texto del patrón</a:t>
            </a:r>
          </a:p>
          <a:p>
            <a:pPr lvl="1"/>
            <a:r>
              <a:rPr lang="en-US" altLang="es-CL"/>
              <a:t>Segundo nivel</a:t>
            </a:r>
          </a:p>
          <a:p>
            <a:pPr lvl="2"/>
            <a:r>
              <a:rPr lang="en-US" altLang="es-CL"/>
              <a:t>Tercer nivel</a:t>
            </a:r>
          </a:p>
          <a:p>
            <a:pPr lvl="3"/>
            <a:r>
              <a:rPr lang="en-US" altLang="es-CL"/>
              <a:t>Cuarto nivel</a:t>
            </a:r>
          </a:p>
          <a:p>
            <a:pPr lvl="4"/>
            <a:r>
              <a:rPr lang="en-US" altLang="es-CL"/>
              <a:t>Quinto nivel</a:t>
            </a:r>
          </a:p>
        </p:txBody>
      </p:sp>
      <p:pic>
        <p:nvPicPr>
          <p:cNvPr id="1030" name="Picture 8" descr="slideMaster_Logo600"/>
          <p:cNvPicPr>
            <a:picLocks noChangeAspect="1" noChangeArrowheads="1"/>
          </p:cNvPicPr>
          <p:nvPr/>
        </p:nvPicPr>
        <p:blipFill>
          <a:blip r:embed="rId19" cstate="print">
            <a:extLst>
              <a:ext uri="{28A0092B-C50C-407E-A947-70E740481C1C}">
                <a14:useLocalDpi xmlns:a14="http://schemas.microsoft.com/office/drawing/2010/main" val="0"/>
              </a:ext>
            </a:extLst>
          </a:blip>
          <a:srcRect/>
          <a:stretch>
            <a:fillRect/>
          </a:stretch>
        </p:blipFill>
        <p:spPr bwMode="hidden">
          <a:xfrm>
            <a:off x="371475" y="6323013"/>
            <a:ext cx="1644650" cy="528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1" name="Line 9"/>
          <p:cNvSpPr>
            <a:spLocks noChangeShapeType="1"/>
          </p:cNvSpPr>
          <p:nvPr/>
        </p:nvSpPr>
        <p:spPr bwMode="auto">
          <a:xfrm>
            <a:off x="917575" y="1365250"/>
            <a:ext cx="7369175" cy="0"/>
          </a:xfrm>
          <a:prstGeom prst="line">
            <a:avLst/>
          </a:prstGeom>
          <a:noFill/>
          <a:ln w="24130" cap="rnd">
            <a:solidFill>
              <a:schemeClr val="tx1"/>
            </a:solidFill>
            <a:prstDash val="sysDot"/>
            <a:round/>
            <a:headEnd/>
            <a:tailEnd/>
          </a:ln>
          <a:extLst>
            <a:ext uri="{909E8E84-426E-40DD-AFC4-6F175D3DCCD1}">
              <a14:hiddenFill xmlns:a14="http://schemas.microsoft.com/office/drawing/2010/main">
                <a:noFill/>
              </a14:hiddenFill>
            </a:ext>
          </a:extLst>
        </p:spPr>
        <p:txBody>
          <a:bodyPr/>
          <a:lstStyle/>
          <a:p>
            <a:endParaRPr lang="es-CL"/>
          </a:p>
        </p:txBody>
      </p:sp>
      <p:sp>
        <p:nvSpPr>
          <p:cNvPr id="11" name="Slide Number Placeholder 10"/>
          <p:cNvSpPr>
            <a:spLocks noGrp="1"/>
          </p:cNvSpPr>
          <p:nvPr>
            <p:ph type="sldNum" sz="quarter" idx="4"/>
          </p:nvPr>
        </p:nvSpPr>
        <p:spPr>
          <a:xfrm>
            <a:off x="6986588" y="6570663"/>
            <a:ext cx="2133600" cy="273050"/>
          </a:xfrm>
          <a:prstGeom prst="rect">
            <a:avLst/>
          </a:prstGeom>
        </p:spPr>
        <p:txBody>
          <a:bodyPr vert="horz" wrap="square" lIns="91440" tIns="45720" rIns="91440" bIns="45720" numCol="1" anchor="ctr" anchorCtr="0" compatLnSpc="1">
            <a:prstTxWarp prst="textNoShape">
              <a:avLst/>
            </a:prstTxWarp>
          </a:bodyPr>
          <a:lstStyle>
            <a:lvl1pPr algn="r">
              <a:defRPr sz="1000" b="1">
                <a:solidFill>
                  <a:srgbClr val="4B4B4B"/>
                </a:solidFill>
                <a:cs typeface="Arial" pitchFamily="34" charset="0"/>
              </a:defRPr>
            </a:lvl1pPr>
          </a:lstStyle>
          <a:p>
            <a:fld id="{7C21B565-1231-46D3-A2CB-1A5E9852C4EE}" type="slidenum">
              <a:rPr lang="es-CL" smtClean="0"/>
              <a:pPr/>
              <a:t>‹Nº›</a:t>
            </a:fld>
            <a:endParaRPr lang="es-CL"/>
          </a:p>
        </p:txBody>
      </p:sp>
      <p:sp>
        <p:nvSpPr>
          <p:cNvPr id="12" name="TextBox 11"/>
          <p:cNvSpPr txBox="1"/>
          <p:nvPr/>
        </p:nvSpPr>
        <p:spPr>
          <a:xfrm>
            <a:off x="3348038" y="6623050"/>
            <a:ext cx="2447925" cy="261938"/>
          </a:xfrm>
          <a:prstGeom prst="rect">
            <a:avLst/>
          </a:prstGeom>
          <a:noFill/>
        </p:spPr>
        <p:txBody>
          <a:bodyPr>
            <a:spAutoFit/>
          </a:bodyPr>
          <a:lstStyle/>
          <a:p>
            <a:pPr algn="ctr" fontAlgn="auto">
              <a:spcBef>
                <a:spcPts val="0"/>
              </a:spcBef>
              <a:spcAft>
                <a:spcPts val="0"/>
              </a:spcAft>
              <a:defRPr/>
            </a:pPr>
            <a:r>
              <a:rPr lang="en-US" sz="1050" b="1" i="1" dirty="0">
                <a:solidFill>
                  <a:srgbClr val="FF8000"/>
                </a:solidFill>
                <a:latin typeface="+mn-lt"/>
                <a:ea typeface="+mn-ea"/>
                <a:cs typeface="Arial" charset="0"/>
              </a:rPr>
              <a:t>Confidential</a:t>
            </a:r>
            <a:endParaRPr lang="es-CO" sz="1050" b="1" i="1" dirty="0">
              <a:solidFill>
                <a:srgbClr val="FF8000"/>
              </a:solidFill>
              <a:latin typeface="+mn-lt"/>
              <a:ea typeface="+mn-ea"/>
              <a:cs typeface="Arial" charset="0"/>
            </a:endParaRPr>
          </a:p>
        </p:txBody>
      </p:sp>
    </p:spTree>
  </p:cSld>
  <p:clrMap bg1="lt1" tx1="dk1" bg2="lt2" tx2="dk2" accent1="accent1" accent2="accent2" accent3="accent3" accent4="accent4" accent5="accent5" accent6="accent6" hlink="hlink" folHlink="folHlink"/>
  <p:sldLayoutIdLst>
    <p:sldLayoutId id="2147483679" r:id="rId1"/>
    <p:sldLayoutId id="2147483680" r:id="rId2"/>
    <p:sldLayoutId id="2147483681" r:id="rId3"/>
    <p:sldLayoutId id="2147483682" r:id="rId4"/>
    <p:sldLayoutId id="2147483683" r:id="rId5"/>
    <p:sldLayoutId id="2147483684" r:id="rId6"/>
    <p:sldLayoutId id="2147483685" r:id="rId7"/>
    <p:sldLayoutId id="2147483686" r:id="rId8"/>
    <p:sldLayoutId id="2147483687" r:id="rId9"/>
    <p:sldLayoutId id="2147483688" r:id="rId10"/>
    <p:sldLayoutId id="2147483689" r:id="rId11"/>
    <p:sldLayoutId id="2147483690" r:id="rId12"/>
    <p:sldLayoutId id="2147483691" r:id="rId13"/>
    <p:sldLayoutId id="2147483694" r:id="rId14"/>
    <p:sldLayoutId id="2147483693" r:id="rId15"/>
    <p:sldLayoutId id="2147483692" r:id="rId16"/>
  </p:sldLayoutIdLst>
  <p:txStyles>
    <p:titleStyle>
      <a:lvl1pPr algn="l" rtl="0" eaLnBrk="1" fontAlgn="base" hangingPunct="1">
        <a:lnSpc>
          <a:spcPct val="90000"/>
        </a:lnSpc>
        <a:spcBef>
          <a:spcPct val="0"/>
        </a:spcBef>
        <a:spcAft>
          <a:spcPct val="0"/>
        </a:spcAft>
        <a:defRPr sz="2800">
          <a:solidFill>
            <a:schemeClr val="tx2"/>
          </a:solidFill>
          <a:latin typeface="+mj-lt"/>
          <a:ea typeface="ヒラギノ角ゴ Pro W3" charset="0"/>
          <a:cs typeface="ヒラギノ角ゴ Pro W3" charset="0"/>
        </a:defRPr>
      </a:lvl1pPr>
      <a:lvl2pPr algn="l" rtl="0" eaLnBrk="1" fontAlgn="base" hangingPunct="1">
        <a:lnSpc>
          <a:spcPct val="90000"/>
        </a:lnSpc>
        <a:spcBef>
          <a:spcPct val="0"/>
        </a:spcBef>
        <a:spcAft>
          <a:spcPct val="0"/>
        </a:spcAft>
        <a:defRPr sz="2800">
          <a:solidFill>
            <a:schemeClr val="tx2"/>
          </a:solidFill>
          <a:latin typeface="Arial" charset="0"/>
          <a:ea typeface="ヒラギノ角ゴ Pro W3" charset="0"/>
          <a:cs typeface="ヒラギノ角ゴ Pro W3" charset="0"/>
        </a:defRPr>
      </a:lvl2pPr>
      <a:lvl3pPr algn="l" rtl="0" eaLnBrk="1" fontAlgn="base" hangingPunct="1">
        <a:lnSpc>
          <a:spcPct val="90000"/>
        </a:lnSpc>
        <a:spcBef>
          <a:spcPct val="0"/>
        </a:spcBef>
        <a:spcAft>
          <a:spcPct val="0"/>
        </a:spcAft>
        <a:defRPr sz="2800">
          <a:solidFill>
            <a:schemeClr val="tx2"/>
          </a:solidFill>
          <a:latin typeface="Arial" charset="0"/>
          <a:ea typeface="ヒラギノ角ゴ Pro W3" charset="0"/>
          <a:cs typeface="ヒラギノ角ゴ Pro W3" charset="0"/>
        </a:defRPr>
      </a:lvl3pPr>
      <a:lvl4pPr algn="l" rtl="0" eaLnBrk="1" fontAlgn="base" hangingPunct="1">
        <a:lnSpc>
          <a:spcPct val="90000"/>
        </a:lnSpc>
        <a:spcBef>
          <a:spcPct val="0"/>
        </a:spcBef>
        <a:spcAft>
          <a:spcPct val="0"/>
        </a:spcAft>
        <a:defRPr sz="2800">
          <a:solidFill>
            <a:schemeClr val="tx2"/>
          </a:solidFill>
          <a:latin typeface="Arial" charset="0"/>
          <a:ea typeface="ヒラギノ角ゴ Pro W3" charset="0"/>
          <a:cs typeface="ヒラギノ角ゴ Pro W3" charset="0"/>
        </a:defRPr>
      </a:lvl4pPr>
      <a:lvl5pPr algn="l" rtl="0" eaLnBrk="1" fontAlgn="base" hangingPunct="1">
        <a:lnSpc>
          <a:spcPct val="90000"/>
        </a:lnSpc>
        <a:spcBef>
          <a:spcPct val="0"/>
        </a:spcBef>
        <a:spcAft>
          <a:spcPct val="0"/>
        </a:spcAft>
        <a:defRPr sz="2800">
          <a:solidFill>
            <a:schemeClr val="tx2"/>
          </a:solidFill>
          <a:latin typeface="Arial" charset="0"/>
          <a:ea typeface="ヒラギノ角ゴ Pro W3" charset="0"/>
          <a:cs typeface="ヒラギノ角ゴ Pro W3" charset="0"/>
        </a:defRPr>
      </a:lvl5pPr>
      <a:lvl6pPr marL="457200" algn="l" rtl="0" eaLnBrk="1" fontAlgn="base" hangingPunct="1">
        <a:lnSpc>
          <a:spcPct val="90000"/>
        </a:lnSpc>
        <a:spcBef>
          <a:spcPct val="0"/>
        </a:spcBef>
        <a:spcAft>
          <a:spcPct val="0"/>
        </a:spcAft>
        <a:defRPr sz="2800">
          <a:solidFill>
            <a:schemeClr val="tx2"/>
          </a:solidFill>
          <a:latin typeface="Arial" charset="0"/>
        </a:defRPr>
      </a:lvl6pPr>
      <a:lvl7pPr marL="914400" algn="l" rtl="0" eaLnBrk="1" fontAlgn="base" hangingPunct="1">
        <a:lnSpc>
          <a:spcPct val="90000"/>
        </a:lnSpc>
        <a:spcBef>
          <a:spcPct val="0"/>
        </a:spcBef>
        <a:spcAft>
          <a:spcPct val="0"/>
        </a:spcAft>
        <a:defRPr sz="2800">
          <a:solidFill>
            <a:schemeClr val="tx2"/>
          </a:solidFill>
          <a:latin typeface="Arial" charset="0"/>
        </a:defRPr>
      </a:lvl7pPr>
      <a:lvl8pPr marL="1371600" algn="l" rtl="0" eaLnBrk="1" fontAlgn="base" hangingPunct="1">
        <a:lnSpc>
          <a:spcPct val="90000"/>
        </a:lnSpc>
        <a:spcBef>
          <a:spcPct val="0"/>
        </a:spcBef>
        <a:spcAft>
          <a:spcPct val="0"/>
        </a:spcAft>
        <a:defRPr sz="2800">
          <a:solidFill>
            <a:schemeClr val="tx2"/>
          </a:solidFill>
          <a:latin typeface="Arial" charset="0"/>
        </a:defRPr>
      </a:lvl8pPr>
      <a:lvl9pPr marL="1828800" algn="l" rtl="0" eaLnBrk="1" fontAlgn="base" hangingPunct="1">
        <a:lnSpc>
          <a:spcPct val="90000"/>
        </a:lnSpc>
        <a:spcBef>
          <a:spcPct val="0"/>
        </a:spcBef>
        <a:spcAft>
          <a:spcPct val="0"/>
        </a:spcAft>
        <a:defRPr sz="2800">
          <a:solidFill>
            <a:schemeClr val="tx2"/>
          </a:solidFill>
          <a:latin typeface="Arial" charset="0"/>
        </a:defRPr>
      </a:lvl9pPr>
    </p:titleStyle>
    <p:bodyStyle>
      <a:lvl1pPr marL="228600" indent="-228600" algn="l" rtl="0" eaLnBrk="1" fontAlgn="base" hangingPunct="1">
        <a:spcBef>
          <a:spcPct val="50000"/>
        </a:spcBef>
        <a:spcAft>
          <a:spcPct val="0"/>
        </a:spcAft>
        <a:buClr>
          <a:schemeClr val="tx2"/>
        </a:buClr>
        <a:buChar char="•"/>
        <a:defRPr sz="2400">
          <a:solidFill>
            <a:schemeClr val="tx1"/>
          </a:solidFill>
          <a:latin typeface="+mn-lt"/>
          <a:ea typeface="ヒラギノ角ゴ Pro W3" charset="0"/>
          <a:cs typeface="ヒラギノ角ゴ Pro W3" charset="0"/>
        </a:defRPr>
      </a:lvl1pPr>
      <a:lvl2pPr marL="628650" indent="-285750" algn="l" rtl="0" eaLnBrk="1" fontAlgn="base" hangingPunct="1">
        <a:spcBef>
          <a:spcPct val="30000"/>
        </a:spcBef>
        <a:spcAft>
          <a:spcPct val="0"/>
        </a:spcAft>
        <a:buClr>
          <a:schemeClr val="tx2"/>
        </a:buClr>
        <a:buFont typeface="Arial" pitchFamily="34" charset="0"/>
        <a:buChar char="–"/>
        <a:defRPr sz="2000">
          <a:solidFill>
            <a:schemeClr val="tx1"/>
          </a:solidFill>
          <a:latin typeface="+mn-lt"/>
          <a:ea typeface="ヒラギノ角ゴ Pro W3" charset="0"/>
        </a:defRPr>
      </a:lvl2pPr>
      <a:lvl3pPr marL="914400" indent="-171450" algn="l" rtl="0" eaLnBrk="1" fontAlgn="base" hangingPunct="1">
        <a:spcBef>
          <a:spcPct val="25000"/>
        </a:spcBef>
        <a:spcAft>
          <a:spcPct val="0"/>
        </a:spcAft>
        <a:buClr>
          <a:schemeClr val="tx2"/>
        </a:buClr>
        <a:buChar char="•"/>
        <a:defRPr>
          <a:solidFill>
            <a:schemeClr val="tx1"/>
          </a:solidFill>
          <a:latin typeface="+mn-lt"/>
          <a:ea typeface="ヒラギノ角ゴ Pro W3" charset="0"/>
        </a:defRPr>
      </a:lvl3pPr>
      <a:lvl4pPr marL="1257300" indent="-228600" algn="l" rtl="0" eaLnBrk="1" fontAlgn="base" hangingPunct="1">
        <a:spcBef>
          <a:spcPct val="20000"/>
        </a:spcBef>
        <a:spcAft>
          <a:spcPct val="0"/>
        </a:spcAft>
        <a:buClr>
          <a:schemeClr val="tx2"/>
        </a:buClr>
        <a:buFont typeface="Arial" pitchFamily="34" charset="0"/>
        <a:buChar char="–"/>
        <a:defRPr sz="1600">
          <a:solidFill>
            <a:schemeClr val="tx1"/>
          </a:solidFill>
          <a:latin typeface="+mn-lt"/>
          <a:ea typeface="ヒラギノ角ゴ Pro W3" charset="0"/>
        </a:defRPr>
      </a:lvl4pPr>
      <a:lvl5pPr marL="1485900" indent="-114300" algn="l" rtl="0" eaLnBrk="1" fontAlgn="base" hangingPunct="1">
        <a:spcBef>
          <a:spcPct val="20000"/>
        </a:spcBef>
        <a:spcAft>
          <a:spcPct val="0"/>
        </a:spcAft>
        <a:buClr>
          <a:schemeClr val="tx2"/>
        </a:buClr>
        <a:buChar char="•"/>
        <a:defRPr sz="1400">
          <a:solidFill>
            <a:schemeClr val="tx1"/>
          </a:solidFill>
          <a:latin typeface="+mn-lt"/>
          <a:ea typeface="ヒラギノ角ゴ Pro W3" charset="0"/>
        </a:defRPr>
      </a:lvl5pPr>
      <a:lvl6pPr marL="1943100" indent="-114300" algn="l" rtl="0" eaLnBrk="1" fontAlgn="base" hangingPunct="1">
        <a:spcBef>
          <a:spcPct val="20000"/>
        </a:spcBef>
        <a:spcAft>
          <a:spcPct val="0"/>
        </a:spcAft>
        <a:buClr>
          <a:schemeClr val="tx2"/>
        </a:buClr>
        <a:buChar char="•"/>
        <a:defRPr sz="1400">
          <a:solidFill>
            <a:schemeClr val="tx1"/>
          </a:solidFill>
          <a:latin typeface="+mn-lt"/>
        </a:defRPr>
      </a:lvl6pPr>
      <a:lvl7pPr marL="2400300" indent="-114300" algn="l" rtl="0" eaLnBrk="1" fontAlgn="base" hangingPunct="1">
        <a:spcBef>
          <a:spcPct val="20000"/>
        </a:spcBef>
        <a:spcAft>
          <a:spcPct val="0"/>
        </a:spcAft>
        <a:buClr>
          <a:schemeClr val="tx2"/>
        </a:buClr>
        <a:buChar char="•"/>
        <a:defRPr sz="1400">
          <a:solidFill>
            <a:schemeClr val="tx1"/>
          </a:solidFill>
          <a:latin typeface="+mn-lt"/>
        </a:defRPr>
      </a:lvl7pPr>
      <a:lvl8pPr marL="2857500" indent="-114300" algn="l" rtl="0" eaLnBrk="1" fontAlgn="base" hangingPunct="1">
        <a:spcBef>
          <a:spcPct val="20000"/>
        </a:spcBef>
        <a:spcAft>
          <a:spcPct val="0"/>
        </a:spcAft>
        <a:buClr>
          <a:schemeClr val="tx2"/>
        </a:buClr>
        <a:buChar char="•"/>
        <a:defRPr sz="1400">
          <a:solidFill>
            <a:schemeClr val="tx1"/>
          </a:solidFill>
          <a:latin typeface="+mn-lt"/>
        </a:defRPr>
      </a:lvl8pPr>
      <a:lvl9pPr marL="3314700" indent="-114300" algn="l" rtl="0" eaLnBrk="1" fontAlgn="base" hangingPunct="1">
        <a:spcBef>
          <a:spcPct val="20000"/>
        </a:spcBef>
        <a:spcAft>
          <a:spcPct val="0"/>
        </a:spcAft>
        <a:buClr>
          <a:schemeClr val="tx2"/>
        </a:buClr>
        <a:buChar char="•"/>
        <a:defRPr sz="1400">
          <a:solidFill>
            <a:schemeClr val="tx1"/>
          </a:solidFill>
          <a:latin typeface="+mn-lt"/>
        </a:defRPr>
      </a:lvl9pPr>
    </p:bodyStyle>
    <p:other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hyperlink" Target="http://www.google.cl/url?sa=i&amp;rct=j&amp;q=&amp;esrc=s&amp;frm=1&amp;source=images&amp;cd=&amp;cad=rja&amp;docid=51MoqFB3QKPeLM&amp;tbnid=bPKzmUQ80mlIPM:&amp;ved=0CAUQjRw&amp;url=http://www.contabilidad-empresa.com/2012/11/activos-no-corrientes-mantenidos-para.html&amp;ei=MnX6UfWfH6eBygGOnIG4Cw&amp;bvm=bv.50165853,d.aWc&amp;psig=AFQjCNFM7djgbiL7InXF9yEqKwu19XcyrQ&amp;ust=1375454890279173" TargetMode="External"/><Relationship Id="rId1" Type="http://schemas.openxmlformats.org/officeDocument/2006/relationships/slideLayout" Target="../slideLayouts/slideLayout13.xml"/><Relationship Id="rId4" Type="http://schemas.openxmlformats.org/officeDocument/2006/relationships/image" Target="../media/image7.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4 Rectángulo"/>
          <p:cNvSpPr/>
          <p:nvPr/>
        </p:nvSpPr>
        <p:spPr>
          <a:xfrm>
            <a:off x="0" y="0"/>
            <a:ext cx="9144000" cy="1200318"/>
          </a:xfrm>
          <a:prstGeom prst="rect">
            <a:avLst/>
          </a:prstGeom>
        </p:spPr>
        <p:txBody>
          <a:bodyPr lIns="91430" tIns="45715" rIns="91430" bIns="45715">
            <a:spAutoFit/>
          </a:bodyPr>
          <a:lstStyle/>
          <a:p>
            <a:pPr algn="ctr" eaLnBrk="0" hangingPunct="0">
              <a:defRPr/>
            </a:pPr>
            <a:r>
              <a:rPr lang="es-CL" sz="2400" b="1" cap="all" dirty="0">
                <a:latin typeface="+mj-lt"/>
                <a:ea typeface="ヒラギノ角ゴ Pro W3" charset="0"/>
                <a:cs typeface="ヒラギノ角ゴ Pro W3" charset="0"/>
              </a:rPr>
              <a:t>FULL IFRS: </a:t>
            </a:r>
            <a:r>
              <a:rPr lang="es-CL" sz="2400" b="1" cap="all" dirty="0">
                <a:solidFill>
                  <a:srgbClr val="FF0000"/>
                </a:solidFill>
                <a:latin typeface="+mj-lt"/>
                <a:ea typeface="ヒラギノ角ゴ Pro W3" charset="0"/>
                <a:cs typeface="ヒラギノ角ゴ Pro W3" charset="0"/>
              </a:rPr>
              <a:t>NIIF 5</a:t>
            </a:r>
            <a:br>
              <a:rPr lang="es-CL" sz="2400" b="1" cap="all" dirty="0">
                <a:latin typeface="+mj-lt"/>
                <a:ea typeface="ヒラギノ角ゴ Pro W3" charset="0"/>
                <a:cs typeface="ヒラギノ角ゴ Pro W3" charset="0"/>
              </a:rPr>
            </a:br>
            <a:r>
              <a:rPr lang="es-CL" sz="2400" b="1" cap="all" dirty="0">
                <a:latin typeface="+mj-lt"/>
                <a:ea typeface="ヒラギノ角ゴ Pro W3" charset="0"/>
                <a:cs typeface="ヒラギノ角ゴ Pro W3" charset="0"/>
              </a:rPr>
              <a:t>NIIF PYMES: NO EXISTE </a:t>
            </a:r>
            <a:br>
              <a:rPr lang="es-CL" sz="2400" b="1" cap="all" dirty="0">
                <a:latin typeface="+mj-lt"/>
                <a:ea typeface="ヒラギノ角ゴ Pro W3" charset="0"/>
                <a:cs typeface="ヒラギノ角ゴ Pro W3" charset="0"/>
              </a:rPr>
            </a:br>
            <a:r>
              <a:rPr lang="es-CL" sz="2400" b="1" cap="all" dirty="0">
                <a:latin typeface="+mj-lt"/>
                <a:ea typeface="ヒラギノ角ゴ Pro W3" charset="0"/>
                <a:cs typeface="ヒラギノ角ゴ Pro W3" charset="0"/>
              </a:rPr>
              <a:t>ACTIVOS NO CORRIENTES MANTENIDOS PARA LA VENTA</a:t>
            </a:r>
          </a:p>
        </p:txBody>
      </p:sp>
      <p:pic>
        <p:nvPicPr>
          <p:cNvPr id="2051" name="Picture 2" descr="http://1.bp.blogspot.com/-vn2oQBo2ImU/UI9_YlxJWlI/AAAAAAAAAzk/RONrBNezAJw/s1600/Activos+no+corrientes+mantenidos+para+la+venta.jpg">
            <a:hlinkClick r:id="rId2"/>
          </p:cNvPr>
          <p:cNvPicPr>
            <a:picLocks noChangeAspect="1" noChangeArrowheads="1"/>
          </p:cNvPicPr>
          <p:nvPr/>
        </p:nvPicPr>
        <p:blipFill>
          <a:blip r:embed="rId3" cstate="print"/>
          <a:srcRect/>
          <a:stretch>
            <a:fillRect/>
          </a:stretch>
        </p:blipFill>
        <p:spPr bwMode="auto">
          <a:xfrm>
            <a:off x="3276601" y="1700213"/>
            <a:ext cx="2663825" cy="3130550"/>
          </a:xfrm>
          <a:prstGeom prst="rect">
            <a:avLst/>
          </a:prstGeom>
          <a:noFill/>
          <a:ln w="9525">
            <a:noFill/>
            <a:miter lim="800000"/>
            <a:headEnd/>
            <a:tailEnd/>
          </a:ln>
        </p:spPr>
      </p:pic>
      <p:pic>
        <p:nvPicPr>
          <p:cNvPr id="4" name="Imagen 3">
            <a:extLst>
              <a:ext uri="{FF2B5EF4-FFF2-40B4-BE49-F238E27FC236}">
                <a16:creationId xmlns:a16="http://schemas.microsoft.com/office/drawing/2014/main" id="{372AEB1E-FEA1-395C-F997-585E741EE12D}"/>
              </a:ext>
            </a:extLst>
          </p:cNvPr>
          <p:cNvPicPr>
            <a:picLocks noChangeAspect="1"/>
          </p:cNvPicPr>
          <p:nvPr/>
        </p:nvPicPr>
        <p:blipFill>
          <a:blip r:embed="rId4"/>
          <a:stretch>
            <a:fillRect/>
          </a:stretch>
        </p:blipFill>
        <p:spPr>
          <a:xfrm>
            <a:off x="0" y="422"/>
            <a:ext cx="2214350" cy="620266"/>
          </a:xfrm>
          <a:prstGeom prst="rect">
            <a:avLst/>
          </a:prstGeom>
        </p:spPr>
      </p:pic>
      <p:sp>
        <p:nvSpPr>
          <p:cNvPr id="2" name="CuadroTexto 1">
            <a:extLst>
              <a:ext uri="{FF2B5EF4-FFF2-40B4-BE49-F238E27FC236}">
                <a16:creationId xmlns:a16="http://schemas.microsoft.com/office/drawing/2014/main" id="{C3E373FA-C0D2-CD01-371D-67ECC6C031DE}"/>
              </a:ext>
            </a:extLst>
          </p:cNvPr>
          <p:cNvSpPr txBox="1"/>
          <p:nvPr/>
        </p:nvSpPr>
        <p:spPr>
          <a:xfrm>
            <a:off x="1332149" y="5733256"/>
            <a:ext cx="6552728" cy="369332"/>
          </a:xfrm>
          <a:prstGeom prst="rect">
            <a:avLst/>
          </a:prstGeom>
          <a:noFill/>
        </p:spPr>
        <p:txBody>
          <a:bodyPr wrap="square" rtlCol="0">
            <a:spAutoFit/>
          </a:bodyPr>
          <a:lstStyle/>
          <a:p>
            <a:pPr algn="ctr"/>
            <a:r>
              <a:rPr lang="es-CL" dirty="0"/>
              <a:t>gonzalo@fraleon.com</a:t>
            </a:r>
          </a:p>
        </p:txBody>
      </p:sp>
    </p:spTree>
    <p:extLst>
      <p:ext uri="{BB962C8B-B14F-4D97-AF65-F5344CB8AC3E}">
        <p14:creationId xmlns:p14="http://schemas.microsoft.com/office/powerpoint/2010/main" val="2423228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899592" y="8839"/>
            <a:ext cx="7369175" cy="836612"/>
          </a:xfrm>
        </p:spPr>
        <p:txBody>
          <a:bodyPr/>
          <a:lstStyle/>
          <a:p>
            <a:pPr algn="ctr" eaLnBrk="1" hangingPunct="1"/>
            <a:r>
              <a:rPr lang="es-CL" sz="2400" b="1" kern="1200" cap="all" dirty="0">
                <a:solidFill>
                  <a:schemeClr val="tx1"/>
                </a:solidFill>
              </a:rPr>
              <a:t>Clasificación DE ACTIVOS NO CORRIENTES COMO mantenidos para la venta</a:t>
            </a:r>
          </a:p>
        </p:txBody>
      </p:sp>
      <p:sp>
        <p:nvSpPr>
          <p:cNvPr id="10243" name="Rectangle 3"/>
          <p:cNvSpPr>
            <a:spLocks noGrp="1" noChangeArrowheads="1"/>
          </p:cNvSpPr>
          <p:nvPr>
            <p:ph idx="4294967295"/>
          </p:nvPr>
        </p:nvSpPr>
        <p:spPr>
          <a:xfrm>
            <a:off x="394859" y="1196752"/>
            <a:ext cx="8378639" cy="4968552"/>
          </a:xfrm>
          <a:prstGeom prst="rect">
            <a:avLst/>
          </a:prstGeom>
        </p:spPr>
        <p:txBody>
          <a:bodyPr lIns="91430" tIns="45715" rIns="91430" bIns="45715" rtlCol="0">
            <a:noAutofit/>
          </a:bodyPr>
          <a:lstStyle/>
          <a:p>
            <a:pPr marL="0" indent="0" algn="just" defTabSz="180975">
              <a:spcBef>
                <a:spcPts val="0"/>
              </a:spcBef>
              <a:buNone/>
              <a:tabLst>
                <a:tab pos="180975" algn="l"/>
              </a:tabLst>
              <a:defRPr/>
            </a:pPr>
            <a:r>
              <a:rPr lang="es-MX" sz="1900" dirty="0"/>
              <a:t>Una entidad clasificará a un activo no corriente (o un grupo de activos para su disposición) como mantenido para la venta, si su importe en libros se recuperará fundamentalmente a través de una transacción de venta, en lugar de por su uso continuado.</a:t>
            </a:r>
          </a:p>
          <a:p>
            <a:pPr marL="0" indent="0" algn="just" defTabSz="180975">
              <a:spcBef>
                <a:spcPts val="0"/>
              </a:spcBef>
              <a:buNone/>
              <a:tabLst>
                <a:tab pos="268288" algn="l"/>
              </a:tabLst>
              <a:defRPr/>
            </a:pPr>
            <a:r>
              <a:rPr lang="es-MX" sz="1900" dirty="0"/>
              <a:t>Requisitos:</a:t>
            </a:r>
          </a:p>
          <a:p>
            <a:pPr algn="just" defTabSz="180975">
              <a:spcBef>
                <a:spcPts val="0"/>
              </a:spcBef>
              <a:buClrTx/>
              <a:buFontTx/>
              <a:buChar char="-"/>
              <a:tabLst>
                <a:tab pos="268288" algn="l"/>
              </a:tabLst>
              <a:defRPr/>
            </a:pPr>
            <a:r>
              <a:rPr lang="es-MX" sz="1900" dirty="0"/>
              <a:t>Debe estar disponible, en sus condiciones actuales, para su venta 	</a:t>
            </a:r>
            <a:r>
              <a:rPr lang="es-CL" sz="1900" dirty="0"/>
              <a:t>inmediata.</a:t>
            </a:r>
          </a:p>
          <a:p>
            <a:pPr algn="just" defTabSz="180975">
              <a:spcBef>
                <a:spcPts val="0"/>
              </a:spcBef>
              <a:buClrTx/>
              <a:buFontTx/>
              <a:buChar char="-"/>
              <a:tabLst>
                <a:tab pos="268288" algn="l"/>
              </a:tabLst>
              <a:defRPr/>
            </a:pPr>
            <a:r>
              <a:rPr lang="es-CL" sz="1900" dirty="0"/>
              <a:t>Su venta debe ser altamente probable.</a:t>
            </a:r>
          </a:p>
          <a:p>
            <a:pPr algn="just" defTabSz="180975">
              <a:spcBef>
                <a:spcPts val="0"/>
              </a:spcBef>
              <a:buClrTx/>
              <a:buFontTx/>
              <a:buChar char="-"/>
              <a:tabLst>
                <a:tab pos="268288" algn="l"/>
              </a:tabLst>
              <a:defRPr/>
            </a:pPr>
            <a:r>
              <a:rPr lang="es-CL" sz="1900" dirty="0"/>
              <a:t>La gerencia </a:t>
            </a:r>
            <a:r>
              <a:rPr lang="es-MX" sz="1900" dirty="0"/>
              <a:t>debe estar comprometido con un plan para vender el activo </a:t>
            </a:r>
            <a:r>
              <a:rPr lang="es-CL" sz="1900" dirty="0"/>
              <a:t>su venta debe ser altamente probable.</a:t>
            </a:r>
          </a:p>
          <a:p>
            <a:pPr algn="just" defTabSz="180975">
              <a:spcBef>
                <a:spcPts val="0"/>
              </a:spcBef>
              <a:buClrTx/>
              <a:buFontTx/>
              <a:buChar char="-"/>
              <a:tabLst>
                <a:tab pos="268288" algn="l"/>
              </a:tabLst>
              <a:defRPr/>
            </a:pPr>
            <a:r>
              <a:rPr lang="es-CL" sz="1900" dirty="0"/>
              <a:t>D</a:t>
            </a:r>
            <a:r>
              <a:rPr lang="es-MX" sz="1900" dirty="0" err="1"/>
              <a:t>ebe</a:t>
            </a:r>
            <a:r>
              <a:rPr lang="es-MX" sz="1900" dirty="0"/>
              <a:t> haberse iniciado de forma activa un programa para encontrar un comprador y completar dicho plan.</a:t>
            </a:r>
          </a:p>
          <a:p>
            <a:pPr algn="just" defTabSz="180975">
              <a:spcBef>
                <a:spcPts val="0"/>
              </a:spcBef>
              <a:buClrTx/>
              <a:buFontTx/>
              <a:buChar char="-"/>
              <a:tabLst>
                <a:tab pos="268288" algn="l"/>
              </a:tabLst>
              <a:defRPr/>
            </a:pPr>
            <a:r>
              <a:rPr lang="es-MX" sz="1900" dirty="0"/>
              <a:t>La venta del activo debe negociarse activamente a un precio razonable.</a:t>
            </a:r>
          </a:p>
          <a:p>
            <a:pPr algn="just" defTabSz="180975">
              <a:spcBef>
                <a:spcPts val="0"/>
              </a:spcBef>
              <a:buClrTx/>
              <a:buFontTx/>
              <a:buChar char="-"/>
              <a:tabLst>
                <a:tab pos="268288" algn="l"/>
              </a:tabLst>
              <a:defRPr/>
            </a:pPr>
            <a:r>
              <a:rPr lang="es-MX" sz="1900" dirty="0"/>
              <a:t>Debe esperarse que la venta cumpla las condiciones para su reconocimiento como venta finalizada dentro del año siguiente a la fecha de clasificación.</a:t>
            </a:r>
            <a:endParaRPr lang="es-CL" sz="1900" dirty="0"/>
          </a:p>
        </p:txBody>
      </p:sp>
    </p:spTree>
    <p:extLst>
      <p:ext uri="{BB962C8B-B14F-4D97-AF65-F5344CB8AC3E}">
        <p14:creationId xmlns:p14="http://schemas.microsoft.com/office/powerpoint/2010/main" val="2961820281"/>
      </p:ext>
    </p:extLst>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a:xfrm>
            <a:off x="251520" y="-171400"/>
            <a:ext cx="8642350" cy="1143000"/>
          </a:xfrm>
        </p:spPr>
        <p:txBody>
          <a:bodyPr/>
          <a:lstStyle/>
          <a:p>
            <a:pPr algn="ctr" eaLnBrk="1" hangingPunct="1"/>
            <a:r>
              <a:rPr lang="es-CL" sz="2400" b="1" kern="1200" cap="all" dirty="0">
                <a:solidFill>
                  <a:schemeClr val="tx1"/>
                </a:solidFill>
              </a:rPr>
              <a:t>Medición de ACTIVOS NO CORRIENTES CLASIFICADOS COMO MANTENIDOS PARA LA VENTA</a:t>
            </a:r>
          </a:p>
        </p:txBody>
      </p:sp>
      <p:sp>
        <p:nvSpPr>
          <p:cNvPr id="4099" name="Rectangle 3"/>
          <p:cNvSpPr>
            <a:spLocks noGrp="1" noChangeArrowheads="1"/>
          </p:cNvSpPr>
          <p:nvPr>
            <p:ph idx="4294967295"/>
          </p:nvPr>
        </p:nvSpPr>
        <p:spPr>
          <a:xfrm>
            <a:off x="457200" y="1264940"/>
            <a:ext cx="8229600" cy="4328119"/>
          </a:xfrm>
          <a:prstGeom prst="rect">
            <a:avLst/>
          </a:prstGeom>
        </p:spPr>
        <p:txBody>
          <a:bodyPr lIns="91430" tIns="45715" rIns="91430" bIns="45715">
            <a:normAutofit/>
          </a:bodyPr>
          <a:lstStyle/>
          <a:p>
            <a:pPr marL="177782" indent="-177782" algn="just">
              <a:spcAft>
                <a:spcPct val="10000"/>
              </a:spcAft>
              <a:buClrTx/>
            </a:pPr>
            <a:r>
              <a:rPr lang="es-CL" sz="2000" dirty="0"/>
              <a:t>El activo o grupo enajenable se valoriza al </a:t>
            </a:r>
            <a:r>
              <a:rPr lang="es-CL" sz="2000" b="1" u="sng" dirty="0">
                <a:solidFill>
                  <a:srgbClr val="FF0000"/>
                </a:solidFill>
              </a:rPr>
              <a:t>menor valor entre</a:t>
            </a:r>
            <a:r>
              <a:rPr lang="es-CL" sz="2000" b="1" dirty="0">
                <a:solidFill>
                  <a:srgbClr val="FF0000"/>
                </a:solidFill>
              </a:rPr>
              <a:t>:</a:t>
            </a:r>
          </a:p>
          <a:p>
            <a:pPr marL="179388" indent="0" algn="just">
              <a:spcAft>
                <a:spcPct val="10000"/>
              </a:spcAft>
              <a:buClrTx/>
              <a:buNone/>
            </a:pPr>
            <a:r>
              <a:rPr lang="es-CL" sz="2000" b="1" dirty="0">
                <a:solidFill>
                  <a:schemeClr val="accent4">
                    <a:lumMod val="50000"/>
                  </a:schemeClr>
                </a:solidFill>
              </a:rPr>
              <a:t>-</a:t>
            </a:r>
            <a:r>
              <a:rPr lang="es-CL" sz="2000" b="1" dirty="0">
                <a:solidFill>
                  <a:srgbClr val="FF0000"/>
                </a:solidFill>
              </a:rPr>
              <a:t> Su valor libro </a:t>
            </a:r>
            <a:r>
              <a:rPr lang="es-CL" sz="2000" b="1" i="1" dirty="0">
                <a:solidFill>
                  <a:srgbClr val="FF0000"/>
                </a:solidFill>
              </a:rPr>
              <a:t>o</a:t>
            </a:r>
          </a:p>
          <a:p>
            <a:pPr marL="179388" indent="0" algn="just">
              <a:spcAft>
                <a:spcPct val="10000"/>
              </a:spcAft>
              <a:buClrTx/>
              <a:buNone/>
            </a:pPr>
            <a:r>
              <a:rPr lang="es-CL" b="1" dirty="0">
                <a:solidFill>
                  <a:schemeClr val="accent4">
                    <a:lumMod val="50000"/>
                  </a:schemeClr>
                </a:solidFill>
              </a:rPr>
              <a:t>- </a:t>
            </a:r>
            <a:r>
              <a:rPr lang="es-CL" sz="2000" b="1" dirty="0">
                <a:solidFill>
                  <a:srgbClr val="FF0000"/>
                </a:solidFill>
              </a:rPr>
              <a:t>Su valor razonable, menos los costos de venta</a:t>
            </a:r>
          </a:p>
          <a:p>
            <a:pPr marL="177782" indent="-177782" algn="just">
              <a:spcAft>
                <a:spcPct val="10000"/>
              </a:spcAft>
              <a:buClrTx/>
            </a:pPr>
            <a:r>
              <a:rPr lang="es-CL" sz="2000" dirty="0"/>
              <a:t>Cualquier castigo se trata como pérdida por deterioro.</a:t>
            </a:r>
          </a:p>
          <a:p>
            <a:pPr marL="357152" lvl="1" indent="0" algn="just">
              <a:spcAft>
                <a:spcPct val="10000"/>
              </a:spcAft>
              <a:buClrTx/>
              <a:buNone/>
              <a:tabLst>
                <a:tab pos="538163" algn="l"/>
              </a:tabLst>
            </a:pPr>
            <a:r>
              <a:rPr lang="es-CL" sz="2000"/>
              <a:t>- Solamente </a:t>
            </a:r>
            <a:r>
              <a:rPr lang="es-CL" sz="2000" dirty="0"/>
              <a:t>se puede revertir el ajuste posteriormente efectuado (</a:t>
            </a:r>
            <a:r>
              <a:rPr lang="es-CL" sz="2000"/>
              <a:t>si 	se </a:t>
            </a:r>
            <a:r>
              <a:rPr lang="es-CL" sz="2000" dirty="0"/>
              <a:t>incrementa el valor justo menos costos de venta) hasta </a:t>
            </a:r>
            <a:r>
              <a:rPr lang="es-CL" sz="2000"/>
              <a:t>un 	límite</a:t>
            </a:r>
            <a:r>
              <a:rPr lang="es-CL" sz="2000" dirty="0"/>
              <a:t>, que es la pérdida que se reconoció previamente.</a:t>
            </a:r>
          </a:p>
          <a:p>
            <a:pPr marL="177782" indent="-177782" algn="just">
              <a:spcAft>
                <a:spcPct val="10000"/>
              </a:spcAft>
              <a:buClrTx/>
            </a:pPr>
            <a:r>
              <a:rPr lang="es-CL" sz="2000" dirty="0"/>
              <a:t>Los activos no corrientes que se incluyen en el grupo enajenable </a:t>
            </a:r>
            <a:r>
              <a:rPr lang="es-CL" sz="2000" b="1" dirty="0">
                <a:solidFill>
                  <a:srgbClr val="FF0000"/>
                </a:solidFill>
              </a:rPr>
              <a:t>dejan de ser depreciados o amortizados.</a:t>
            </a:r>
            <a:endParaRPr lang="es-CL" sz="2000" b="1" dirty="0"/>
          </a:p>
          <a:p>
            <a:pPr marL="0" indent="0" algn="just">
              <a:spcAft>
                <a:spcPct val="10000"/>
              </a:spcAft>
              <a:buNone/>
            </a:pPr>
            <a:endParaRPr lang="es-CL" sz="2000" b="1" dirty="0"/>
          </a:p>
          <a:p>
            <a:pPr marL="177782" indent="-177782"/>
            <a:endParaRPr lang="es-CL" sz="2000" dirty="0">
              <a:latin typeface="Verdana" pitchFamily="34" charset="0"/>
            </a:endParaRPr>
          </a:p>
        </p:txBody>
      </p:sp>
    </p:spTree>
    <p:extLst>
      <p:ext uri="{BB962C8B-B14F-4D97-AF65-F5344CB8AC3E}">
        <p14:creationId xmlns:p14="http://schemas.microsoft.com/office/powerpoint/2010/main" val="131628555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501650" y="620714"/>
            <a:ext cx="8642350" cy="287337"/>
          </a:xfrm>
        </p:spPr>
        <p:txBody>
          <a:bodyPr>
            <a:noAutofit/>
          </a:bodyPr>
          <a:lstStyle/>
          <a:p>
            <a:pPr algn="ctr" eaLnBrk="1" hangingPunct="1"/>
            <a:r>
              <a:rPr lang="es-CL" sz="2400" b="1" kern="1200" cap="all" dirty="0">
                <a:solidFill>
                  <a:schemeClr val="tx1"/>
                </a:solidFill>
              </a:rPr>
              <a:t>Cambios en un plan de ventas</a:t>
            </a:r>
          </a:p>
        </p:txBody>
      </p:sp>
      <p:sp>
        <p:nvSpPr>
          <p:cNvPr id="6147" name="Rectangle 3"/>
          <p:cNvSpPr>
            <a:spLocks noGrp="1" noChangeArrowheads="1"/>
          </p:cNvSpPr>
          <p:nvPr>
            <p:ph idx="4294967295"/>
          </p:nvPr>
        </p:nvSpPr>
        <p:spPr>
          <a:xfrm>
            <a:off x="251520" y="1556792"/>
            <a:ext cx="8614071" cy="4897437"/>
          </a:xfrm>
          <a:prstGeom prst="rect">
            <a:avLst/>
          </a:prstGeom>
        </p:spPr>
        <p:txBody>
          <a:bodyPr lIns="91430" tIns="45715" rIns="91430" bIns="45715"/>
          <a:lstStyle/>
          <a:p>
            <a:pPr marL="177782" indent="-177782" algn="just"/>
            <a:r>
              <a:rPr lang="es-CL" sz="2000" dirty="0"/>
              <a:t>Si una entidad </a:t>
            </a:r>
            <a:r>
              <a:rPr lang="es-CL" sz="2000" b="1" dirty="0">
                <a:solidFill>
                  <a:srgbClr val="FF0000"/>
                </a:solidFill>
              </a:rPr>
              <a:t>decide retener un componente </a:t>
            </a:r>
            <a:r>
              <a:rPr lang="es-CL" sz="2000" dirty="0"/>
              <a:t>que anteriormente fue presentado como una operación descontinuada:</a:t>
            </a:r>
          </a:p>
          <a:p>
            <a:pPr marL="177782" indent="-177782" algn="just"/>
            <a:r>
              <a:rPr lang="es-CL" sz="2000" b="1" dirty="0"/>
              <a:t>se valorizará </a:t>
            </a:r>
            <a:r>
              <a:rPr lang="es-CL" sz="2000" b="1" u="sng" dirty="0">
                <a:solidFill>
                  <a:srgbClr val="FF0000"/>
                </a:solidFill>
              </a:rPr>
              <a:t>al menor valor entre</a:t>
            </a:r>
            <a:r>
              <a:rPr lang="es-CL" sz="2000" b="1" dirty="0"/>
              <a:t>:</a:t>
            </a:r>
          </a:p>
          <a:p>
            <a:pPr marL="623824" lvl="1" indent="-266672" algn="just"/>
            <a:r>
              <a:rPr lang="es-CL" sz="2000" b="1" dirty="0">
                <a:solidFill>
                  <a:srgbClr val="FF0000"/>
                </a:solidFill>
              </a:rPr>
              <a:t>Su valor libro, como si nunca hubiera sido mantenido para la venta.</a:t>
            </a:r>
          </a:p>
          <a:p>
            <a:pPr marL="623824" lvl="1" indent="-266672" algn="just"/>
            <a:r>
              <a:rPr lang="es-CL" sz="2000" b="1" dirty="0">
                <a:solidFill>
                  <a:srgbClr val="FF0000"/>
                </a:solidFill>
              </a:rPr>
              <a:t>Su importe recuperable a la fecha de la decisión posterior de no venderlo.</a:t>
            </a:r>
          </a:p>
          <a:p>
            <a:pPr marL="357152" lvl="1" indent="0" algn="just">
              <a:buNone/>
            </a:pPr>
            <a:endParaRPr lang="es-CL" b="1" dirty="0">
              <a:solidFill>
                <a:srgbClr val="FF0000"/>
              </a:solidFill>
            </a:endParaRPr>
          </a:p>
        </p:txBody>
      </p:sp>
    </p:spTree>
    <p:extLst>
      <p:ext uri="{BB962C8B-B14F-4D97-AF65-F5344CB8AC3E}">
        <p14:creationId xmlns:p14="http://schemas.microsoft.com/office/powerpoint/2010/main" val="303056815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3554" name="1 Título"/>
          <p:cNvSpPr>
            <a:spLocks noGrp="1"/>
          </p:cNvSpPr>
          <p:nvPr>
            <p:ph type="title"/>
          </p:nvPr>
        </p:nvSpPr>
        <p:spPr>
          <a:xfrm>
            <a:off x="395288" y="2636838"/>
            <a:ext cx="8229600" cy="914400"/>
          </a:xfrm>
        </p:spPr>
        <p:txBody>
          <a:bodyPr/>
          <a:lstStyle/>
          <a:p>
            <a:pPr algn="ctr"/>
            <a:r>
              <a:rPr lang="es-CL" altLang="es-CL" b="1"/>
              <a:t>FIN</a:t>
            </a:r>
          </a:p>
        </p:txBody>
      </p:sp>
      <p:pic>
        <p:nvPicPr>
          <p:cNvPr id="3" name="Imagen 2">
            <a:extLst>
              <a:ext uri="{FF2B5EF4-FFF2-40B4-BE49-F238E27FC236}">
                <a16:creationId xmlns:a16="http://schemas.microsoft.com/office/drawing/2014/main" id="{14FCD9E5-0F1A-1DBF-B0E1-82319E7926A1}"/>
              </a:ext>
            </a:extLst>
          </p:cNvPr>
          <p:cNvPicPr>
            <a:picLocks noChangeAspect="1"/>
          </p:cNvPicPr>
          <p:nvPr/>
        </p:nvPicPr>
        <p:blipFill>
          <a:blip r:embed="rId2"/>
          <a:stretch>
            <a:fillRect/>
          </a:stretch>
        </p:blipFill>
        <p:spPr>
          <a:xfrm>
            <a:off x="0" y="422"/>
            <a:ext cx="2214350" cy="620266"/>
          </a:xfrm>
          <a:prstGeom prst="rect">
            <a:avLst/>
          </a:prstGeom>
        </p:spPr>
      </p:pic>
    </p:spTree>
    <p:extLst>
      <p:ext uri="{BB962C8B-B14F-4D97-AF65-F5344CB8AC3E}">
        <p14:creationId xmlns:p14="http://schemas.microsoft.com/office/powerpoint/2010/main" val="428502311"/>
      </p:ext>
    </p:extLst>
  </p:cSld>
  <p:clrMapOvr>
    <a:masterClrMapping/>
  </p:clrMapOvr>
</p:sld>
</file>

<file path=ppt/theme/theme1.xml><?xml version="1.0" encoding="utf-8"?>
<a:theme xmlns:a="http://schemas.openxmlformats.org/drawingml/2006/main" name="Tema1">
  <a:themeElements>
    <a:clrScheme name="tr_presentation_template_05-01-08 1">
      <a:dk1>
        <a:srgbClr val="4B4B4B"/>
      </a:dk1>
      <a:lt1>
        <a:srgbClr val="FFFFFF"/>
      </a:lt1>
      <a:dk2>
        <a:srgbClr val="FF8000"/>
      </a:dk2>
      <a:lt2>
        <a:srgbClr val="A0968C"/>
      </a:lt2>
      <a:accent1>
        <a:srgbClr val="005A84"/>
      </a:accent1>
      <a:accent2>
        <a:srgbClr val="6234A4"/>
      </a:accent2>
      <a:accent3>
        <a:srgbClr val="FFFFFF"/>
      </a:accent3>
      <a:accent4>
        <a:srgbClr val="3F3F3F"/>
      </a:accent4>
      <a:accent5>
        <a:srgbClr val="AAB5C2"/>
      </a:accent5>
      <a:accent6>
        <a:srgbClr val="582E94"/>
      </a:accent6>
      <a:hlink>
        <a:srgbClr val="828282"/>
      </a:hlink>
      <a:folHlink>
        <a:srgbClr val="BABABA"/>
      </a:folHlink>
    </a:clrScheme>
    <a:fontScheme name="tr_presentation_template_05-01-08">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tr_presentation_template_05-01-08 1">
        <a:dk1>
          <a:srgbClr val="4B4B4B"/>
        </a:dk1>
        <a:lt1>
          <a:srgbClr val="FFFFFF"/>
        </a:lt1>
        <a:dk2>
          <a:srgbClr val="FF8000"/>
        </a:dk2>
        <a:lt2>
          <a:srgbClr val="A0968C"/>
        </a:lt2>
        <a:accent1>
          <a:srgbClr val="005A84"/>
        </a:accent1>
        <a:accent2>
          <a:srgbClr val="6234A4"/>
        </a:accent2>
        <a:accent3>
          <a:srgbClr val="FFFFFF"/>
        </a:accent3>
        <a:accent4>
          <a:srgbClr val="3F3F3F"/>
        </a:accent4>
        <a:accent5>
          <a:srgbClr val="AAB5C2"/>
        </a:accent5>
        <a:accent6>
          <a:srgbClr val="582E94"/>
        </a:accent6>
        <a:hlink>
          <a:srgbClr val="828282"/>
        </a:hlink>
        <a:folHlink>
          <a:srgbClr val="BABABA"/>
        </a:folHlink>
      </a:clrScheme>
      <a:clrMap bg1="lt1" tx1="dk1" bg2="lt2" tx2="dk2" accent1="accent1" accent2="accent2" accent3="accent3" accent4="accent4" accent5="accent5" accent6="accent6" hlink="hlink" folHlink="folHlink"/>
    </a:extraClrScheme>
    <a:extraClrScheme>
      <a:clrScheme name="tr_presentation_template_05-01-08 2">
        <a:dk1>
          <a:srgbClr val="4B4B4B"/>
        </a:dk1>
        <a:lt1>
          <a:srgbClr val="FFFFFF"/>
        </a:lt1>
        <a:dk2>
          <a:srgbClr val="FF8000"/>
        </a:dk2>
        <a:lt2>
          <a:srgbClr val="BABABA"/>
        </a:lt2>
        <a:accent1>
          <a:srgbClr val="78A22F"/>
        </a:accent1>
        <a:accent2>
          <a:srgbClr val="FFB400"/>
        </a:accent2>
        <a:accent3>
          <a:srgbClr val="FFFFFF"/>
        </a:accent3>
        <a:accent4>
          <a:srgbClr val="3F3F3F"/>
        </a:accent4>
        <a:accent5>
          <a:srgbClr val="BECEAD"/>
        </a:accent5>
        <a:accent6>
          <a:srgbClr val="E7A300"/>
        </a:accent6>
        <a:hlink>
          <a:srgbClr val="766C62"/>
        </a:hlink>
        <a:folHlink>
          <a:srgbClr val="A0968C"/>
        </a:folHlink>
      </a:clrScheme>
      <a:clrMap bg1="lt1" tx1="dk1" bg2="lt2" tx2="dk2" accent1="accent1" accent2="accent2" accent3="accent3" accent4="accent4" accent5="accent5" accent6="accent6" hlink="hlink" folHlink="folHlink"/>
    </a:extraClrScheme>
    <a:extraClrScheme>
      <a:clrScheme name="tr_presentation_template_05-01-08 3">
        <a:dk1>
          <a:srgbClr val="4B4B4B"/>
        </a:dk1>
        <a:lt1>
          <a:srgbClr val="FFFFFF"/>
        </a:lt1>
        <a:dk2>
          <a:srgbClr val="FF8000"/>
        </a:dk2>
        <a:lt2>
          <a:srgbClr val="BABABA"/>
        </a:lt2>
        <a:accent1>
          <a:srgbClr val="766C62"/>
        </a:accent1>
        <a:accent2>
          <a:srgbClr val="A0968C"/>
        </a:accent2>
        <a:accent3>
          <a:srgbClr val="FFFFFF"/>
        </a:accent3>
        <a:accent4>
          <a:srgbClr val="3F3F3F"/>
        </a:accent4>
        <a:accent5>
          <a:srgbClr val="BDBAB7"/>
        </a:accent5>
        <a:accent6>
          <a:srgbClr val="91877E"/>
        </a:accent6>
        <a:hlink>
          <a:srgbClr val="0083BF"/>
        </a:hlink>
        <a:folHlink>
          <a:srgbClr val="78A22F"/>
        </a:folHlink>
      </a:clrScheme>
      <a:clrMap bg1="lt1" tx1="dk1" bg2="lt2" tx2="dk2" accent1="accent1" accent2="accent2" accent3="accent3" accent4="accent4" accent5="accent5" accent6="accent6" hlink="hlink" folHlink="folHlink"/>
    </a:extraClrScheme>
    <a:extraClrScheme>
      <a:clrScheme name="tr_presentation_template_05-01-08 4">
        <a:dk1>
          <a:srgbClr val="4B4B4B"/>
        </a:dk1>
        <a:lt1>
          <a:srgbClr val="FFFFFF"/>
        </a:lt1>
        <a:dk2>
          <a:srgbClr val="FF8000"/>
        </a:dk2>
        <a:lt2>
          <a:srgbClr val="A0968C"/>
        </a:lt2>
        <a:accent1>
          <a:srgbClr val="FF8000"/>
        </a:accent1>
        <a:accent2>
          <a:srgbClr val="DC0A0A"/>
        </a:accent2>
        <a:accent3>
          <a:srgbClr val="FFFFFF"/>
        </a:accent3>
        <a:accent4>
          <a:srgbClr val="3F3F3F"/>
        </a:accent4>
        <a:accent5>
          <a:srgbClr val="FFC0AA"/>
        </a:accent5>
        <a:accent6>
          <a:srgbClr val="C70808"/>
        </a:accent6>
        <a:hlink>
          <a:srgbClr val="766C62"/>
        </a:hlink>
        <a:folHlink>
          <a:srgbClr val="A0968C"/>
        </a:folHlink>
      </a:clrScheme>
      <a:clrMap bg1="lt1" tx1="dk1" bg2="lt2" tx2="dk2" accent1="accent1" accent2="accent2" accent3="accent3" accent4="accent4" accent5="accent5" accent6="accent6" hlink="hlink" folHlink="folHlink"/>
    </a:extraClrScheme>
    <a:extraClrScheme>
      <a:clrScheme name="tr_presentation_template_05-01-08 5">
        <a:dk1>
          <a:srgbClr val="A0968C"/>
        </a:dk1>
        <a:lt1>
          <a:srgbClr val="FFFFFF"/>
        </a:lt1>
        <a:dk2>
          <a:srgbClr val="5F5F5F"/>
        </a:dk2>
        <a:lt2>
          <a:srgbClr val="FFFFFF"/>
        </a:lt2>
        <a:accent1>
          <a:srgbClr val="005A84"/>
        </a:accent1>
        <a:accent2>
          <a:srgbClr val="6234A4"/>
        </a:accent2>
        <a:accent3>
          <a:srgbClr val="B6B6B6"/>
        </a:accent3>
        <a:accent4>
          <a:srgbClr val="DADADA"/>
        </a:accent4>
        <a:accent5>
          <a:srgbClr val="AAB5C2"/>
        </a:accent5>
        <a:accent6>
          <a:srgbClr val="582E94"/>
        </a:accent6>
        <a:hlink>
          <a:srgbClr val="828282"/>
        </a:hlink>
        <a:folHlink>
          <a:srgbClr val="BABABA"/>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1168</TotalTime>
  <Words>471</Words>
  <Application>Microsoft Office PowerPoint</Application>
  <PresentationFormat>Presentación en pantalla (4:3)</PresentationFormat>
  <Paragraphs>30</Paragraphs>
  <Slides>5</Slides>
  <Notes>3</Notes>
  <HiddenSlides>0</HiddenSlides>
  <MMClips>0</MMClips>
  <ScaleCrop>false</ScaleCrop>
  <HeadingPairs>
    <vt:vector size="6" baseType="variant">
      <vt:variant>
        <vt:lpstr>Fuentes usadas</vt:lpstr>
      </vt:variant>
      <vt:variant>
        <vt:i4>3</vt:i4>
      </vt:variant>
      <vt:variant>
        <vt:lpstr>Tema</vt:lpstr>
      </vt:variant>
      <vt:variant>
        <vt:i4>1</vt:i4>
      </vt:variant>
      <vt:variant>
        <vt:lpstr>Títulos de diapositiva</vt:lpstr>
      </vt:variant>
      <vt:variant>
        <vt:i4>5</vt:i4>
      </vt:variant>
    </vt:vector>
  </HeadingPairs>
  <TitlesOfParts>
    <vt:vector size="9" baseType="lpstr">
      <vt:lpstr>Arial</vt:lpstr>
      <vt:lpstr>Calibri</vt:lpstr>
      <vt:lpstr>Verdana</vt:lpstr>
      <vt:lpstr>Tema1</vt:lpstr>
      <vt:lpstr>Presentación de PowerPoint</vt:lpstr>
      <vt:lpstr>Clasificación DE ACTIVOS NO CORRIENTES COMO mantenidos para la venta</vt:lpstr>
      <vt:lpstr>Medición de ACTIVOS NO CORRIENTES CLASIFICADOS COMO MANTENIDOS PARA LA VENTA</vt:lpstr>
      <vt:lpstr>Cambios en un plan de ventas</vt:lpstr>
      <vt:lpstr>FIN</vt:lpstr>
    </vt:vector>
  </TitlesOfParts>
  <Company>Microsoft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Charla - Desayuno</dc:title>
  <dc:creator>U0144532</dc:creator>
  <cp:lastModifiedBy>Gonzalo Moll (FRAYLEON)</cp:lastModifiedBy>
  <cp:revision>92</cp:revision>
  <dcterms:created xsi:type="dcterms:W3CDTF">2013-01-23T14:33:44Z</dcterms:created>
  <dcterms:modified xsi:type="dcterms:W3CDTF">2025-06-10T16:55:40Z</dcterms:modified>
</cp:coreProperties>
</file>